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6" r:id="rId4"/>
    <p:sldId id="259" r:id="rId5"/>
    <p:sldId id="262" r:id="rId6"/>
    <p:sldId id="277" r:id="rId7"/>
    <p:sldId id="268" r:id="rId8"/>
    <p:sldId id="263" r:id="rId9"/>
    <p:sldId id="270" r:id="rId10"/>
    <p:sldId id="279" r:id="rId11"/>
    <p:sldId id="280" r:id="rId12"/>
    <p:sldId id="276" r:id="rId13"/>
    <p:sldId id="271" r:id="rId14"/>
    <p:sldId id="274" r:id="rId15"/>
    <p:sldId id="27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BFFC24-AF91-4BE8-A69B-5E047172727A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68AB26-F10E-44EC-88FD-5FDCED73A5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52736"/>
            <a:ext cx="6575169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Отношение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христианина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к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природе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5208" y="4941168"/>
            <a:ext cx="3406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Автор работы: </a:t>
            </a:r>
            <a:r>
              <a:rPr lang="ru-RU" sz="1200" b="1" dirty="0" smtClean="0"/>
              <a:t>учитель начальных классов</a:t>
            </a:r>
          </a:p>
          <a:p>
            <a:pPr algn="ctr"/>
            <a:r>
              <a:rPr lang="ru-RU" sz="1200" b="1" dirty="0" smtClean="0"/>
              <a:t>ГБОУ СОШ № </a:t>
            </a:r>
            <a:r>
              <a:rPr lang="ru-RU" sz="1200" b="1" dirty="0"/>
              <a:t>252</a:t>
            </a:r>
            <a:endParaRPr lang="ru-RU" sz="1200" dirty="0"/>
          </a:p>
          <a:p>
            <a:pPr algn="ctr"/>
            <a:r>
              <a:rPr lang="ru-RU" sz="1200" b="1" dirty="0"/>
              <a:t>Пирогова Любовь Анатольевна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3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s3.livemaster.ru/zhurnalfoto/7/d/2/1602030913487d2a0721ee0f4bd227ed56fe82022b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895106" cy="60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4152" y="2492896"/>
            <a:ext cx="30604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Пророк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Даниил</a:t>
            </a:r>
          </a:p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львы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xn--82-6kcaewxab1a4c4a7cwh.xn--p1ai/wp-content/uploads/2015/09/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4968552" cy="62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0449" y="1844823"/>
            <a:ext cx="369043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Святой 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Серафим Саровский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медведь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5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ÐºÐ¾Ð½Ð° ÑÐ²ÑÑÐ¾Ð³Ð¾ ÐÐ»Ð°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82" y="476672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157192"/>
            <a:ext cx="76851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Святой </a:t>
            </a:r>
            <a:r>
              <a:rPr lang="ru-RU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Власий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– покровитель скота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8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187" y="332656"/>
            <a:ext cx="48245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соpвал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цветок — и он увял,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поймал мотылька — и он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умеp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на ладони.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тогда я понял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прикоснуться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кpасоте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сеpдцем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ru-RU" sz="1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Павол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Гвездослав</a:t>
            </a:r>
            <a:endParaRPr lang="ru-RU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elitefon.ru/pic/201503/2560x1440/elitefon.ru-38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5351240" cy="30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5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69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1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79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ikitin-ivan-savvich-v-sinem-nebe-plyvut-nad-polya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5924321"/>
            <a:ext cx="407017" cy="407017"/>
          </a:xfrm>
          <a:prstGeom prst="rect">
            <a:avLst/>
          </a:prstGeom>
        </p:spPr>
      </p:pic>
      <p:pic>
        <p:nvPicPr>
          <p:cNvPr id="4" name="Picture 2" descr="https://s1.1zoom.ru/b5050/660/349717-admin_1440x9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7" y="340054"/>
            <a:ext cx="8620935" cy="53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760/0005facf-29da19e2/2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973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6816180" cy="518457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72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2/1340125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8"/>
          <a:stretch/>
        </p:blipFill>
        <p:spPr bwMode="auto">
          <a:xfrm>
            <a:off x="683568" y="692696"/>
            <a:ext cx="7620000" cy="48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iparts.co/cliparts/8cx/rEq/8cxrEqk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113779" cy="48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74093"/>
            <a:ext cx="403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КНИГА ПРИРОДЫ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2568" y="5157192"/>
            <a:ext cx="448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Природные законы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ihi.ru/pics/2015/01/01/17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/>
        </p:blipFill>
        <p:spPr bwMode="auto">
          <a:xfrm>
            <a:off x="1763688" y="74260"/>
            <a:ext cx="5544616" cy="66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allpaperstock.net/jungle-animals-four-wallpapers_47633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1639" cy="66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_001.jpg"/>
          <p:cNvPicPr>
            <a:picLocks noChangeAspect="1"/>
          </p:cNvPicPr>
          <p:nvPr/>
        </p:nvPicPr>
        <p:blipFill>
          <a:blip r:embed="rId2" cstate="print"/>
          <a:srcRect l="3064" t="2751" r="3064" b="2751"/>
          <a:stretch>
            <a:fillRect/>
          </a:stretch>
        </p:blipFill>
        <p:spPr>
          <a:xfrm>
            <a:off x="683568" y="404664"/>
            <a:ext cx="4592510" cy="5904656"/>
          </a:xfrm>
          <a:prstGeom prst="rect">
            <a:avLst/>
          </a:prstGeom>
          <a:effectLst/>
        </p:spPr>
      </p:pic>
      <p:sp>
        <p:nvSpPr>
          <p:cNvPr id="3" name="Прямоугольник 2"/>
          <p:cNvSpPr/>
          <p:nvPr/>
        </p:nvSpPr>
        <p:spPr>
          <a:xfrm>
            <a:off x="5796136" y="2166746"/>
            <a:ext cx="26244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Пророк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Илия</a:t>
            </a:r>
          </a:p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ворон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356</TotalTime>
  <Words>72</Words>
  <Application>Microsoft Office PowerPoint</Application>
  <PresentationFormat>Экран (4:3)</PresentationFormat>
  <Paragraphs>29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Пирогов</dc:creator>
  <cp:lastModifiedBy>Владимир Пирогов</cp:lastModifiedBy>
  <cp:revision>19</cp:revision>
  <dcterms:created xsi:type="dcterms:W3CDTF">2018-05-09T08:54:06Z</dcterms:created>
  <dcterms:modified xsi:type="dcterms:W3CDTF">2018-09-16T10:38:01Z</dcterms:modified>
</cp:coreProperties>
</file>