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9" r:id="rId4"/>
    <p:sldId id="264" r:id="rId5"/>
    <p:sldId id="257" r:id="rId6"/>
    <p:sldId id="266" r:id="rId7"/>
    <p:sldId id="262" r:id="rId8"/>
    <p:sldId id="265" r:id="rId9"/>
    <p:sldId id="263" r:id="rId10"/>
    <p:sldId id="261" r:id="rId11"/>
    <p:sldId id="260" r:id="rId12"/>
    <p:sldId id="267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67" d="100"/>
          <a:sy n="67" d="100"/>
        </p:scale>
        <p:origin x="-61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36912"/>
            <a:ext cx="5040560" cy="144016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835696" y="1484784"/>
            <a:ext cx="7200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484784"/>
            <a:ext cx="7200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5517232"/>
            <a:ext cx="5400600" cy="119675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chemeClr val="tx1"/>
                </a:solidFill>
              </a:rPr>
              <a:t>Кучеренко Татьяна Игоревна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учитель начальных классов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340768"/>
            <a:ext cx="6762313" cy="43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отдыхаем!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984375"/>
            <a:ext cx="3856460" cy="190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94" y="1984375"/>
            <a:ext cx="3456384" cy="210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3888452"/>
            <a:ext cx="3856460" cy="253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8452"/>
            <a:ext cx="3561090" cy="283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6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4.userapi.com/G4Hq3HNvfT2QT9By0X_TvfZRcEtWF0Y-sd67FQ/2VlYD6sKEc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r="645" b="8760"/>
          <a:stretch/>
        </p:blipFill>
        <p:spPr bwMode="auto">
          <a:xfrm>
            <a:off x="1403648" y="714763"/>
            <a:ext cx="3744416" cy="549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738360"/>
            <a:ext cx="3619665" cy="54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i="1" dirty="0" smtClean="0">
                <a:solidFill>
                  <a:srgbClr val="92D050"/>
                </a:solidFill>
              </a:rPr>
              <a:t>Спасибо за внимание!</a:t>
            </a:r>
            <a:endParaRPr lang="ru-RU" sz="96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980728"/>
            <a:ext cx="7200800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Педагогический стаж 22 года</a:t>
            </a:r>
          </a:p>
          <a:p>
            <a:r>
              <a:rPr lang="ru-RU" dirty="0" smtClean="0"/>
              <a:t>1 категория</a:t>
            </a:r>
          </a:p>
          <a:p>
            <a:r>
              <a:rPr lang="ru-RU" dirty="0" smtClean="0"/>
              <a:t>Образование: Санкт-Петербургское высшее педагогическое училище (1996)</a:t>
            </a:r>
          </a:p>
          <a:p>
            <a:r>
              <a:rPr lang="ru-RU" dirty="0" smtClean="0"/>
              <a:t>Дополнительное образование:</a:t>
            </a:r>
          </a:p>
          <a:p>
            <a:pPr>
              <a:buFontTx/>
              <a:buChar char="-"/>
            </a:pPr>
            <a:r>
              <a:rPr lang="ru-RU" dirty="0" err="1" smtClean="0"/>
              <a:t>Изодеятельность</a:t>
            </a:r>
            <a:r>
              <a:rPr lang="ru-RU" dirty="0" smtClean="0"/>
              <a:t> и художественный труд (1995)</a:t>
            </a: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err="1" smtClean="0"/>
              <a:t>флордизайн</a:t>
            </a:r>
            <a:r>
              <a:rPr lang="ru-RU" dirty="0" smtClean="0"/>
              <a:t>, флорист</a:t>
            </a: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err="1" smtClean="0"/>
              <a:t>Переподгатовка</a:t>
            </a:r>
            <a:r>
              <a:rPr lang="ru-RU" dirty="0" smtClean="0"/>
              <a:t> АППО «Теория и методика обучения» начальной школы ( 2013)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9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764704"/>
            <a:ext cx="7200800" cy="489654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Прохождение курсов:</a:t>
            </a:r>
          </a:p>
          <a:p>
            <a:pPr>
              <a:buFontTx/>
              <a:buChar char="-"/>
            </a:pPr>
            <a:r>
              <a:rPr lang="ru-RU" dirty="0" smtClean="0"/>
              <a:t>«</a:t>
            </a:r>
            <a:r>
              <a:rPr lang="ru-RU" dirty="0" err="1" smtClean="0"/>
              <a:t>Иформационно</a:t>
            </a:r>
            <a:r>
              <a:rPr lang="ru-RU" dirty="0" smtClean="0"/>
              <a:t>-методический центр» 2013г</a:t>
            </a:r>
          </a:p>
          <a:p>
            <a:pPr>
              <a:buFontTx/>
              <a:buChar char="-"/>
            </a:pPr>
            <a:r>
              <a:rPr lang="ru-RU" dirty="0" smtClean="0"/>
              <a:t>«Основы религиозной культуры и светской этики»</a:t>
            </a:r>
          </a:p>
          <a:p>
            <a:pPr>
              <a:buFontTx/>
              <a:buChar char="-"/>
            </a:pPr>
            <a:r>
              <a:rPr lang="ru-RU" dirty="0" smtClean="0"/>
              <a:t>«современные подходы к педагогическому сопровождению детей с ограниченными возможностями»2015г</a:t>
            </a:r>
          </a:p>
          <a:p>
            <a:pPr>
              <a:buFontTx/>
              <a:buChar char="-"/>
            </a:pPr>
            <a:r>
              <a:rPr lang="ru-RU" dirty="0" smtClean="0"/>
              <a:t>« Первая помощь в чрезвычайных и экстремальных ситуациях»2017г</a:t>
            </a:r>
          </a:p>
          <a:p>
            <a:pPr>
              <a:buFontTx/>
              <a:buChar char="-"/>
            </a:pPr>
            <a:r>
              <a:rPr lang="ru-RU" dirty="0" smtClean="0"/>
              <a:t>« Новое качество уроков в условиях реализации ФГОС НОО»2018г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>
                <a:solidFill>
                  <a:srgbClr val="92D050"/>
                </a:solidFill>
              </a:rPr>
              <a:t>Основные личностные педагогические ценности</a:t>
            </a:r>
            <a:br>
              <a:rPr lang="ru-RU" i="1" dirty="0">
                <a:solidFill>
                  <a:srgbClr val="92D050"/>
                </a:solidFill>
              </a:rPr>
            </a:br>
            <a:r>
              <a:rPr lang="ru-RU" dirty="0"/>
              <a:t> Любовь к детям, душевность и доброжелательность,  справедливость и внимательность, обязательность, владение технологиями, методами и формами организации.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92D050"/>
                </a:solidFill>
              </a:rPr>
              <a:t>Педагогические цели и задачи </a:t>
            </a:r>
            <a:br>
              <a:rPr lang="ru-RU" dirty="0">
                <a:solidFill>
                  <a:srgbClr val="92D050"/>
                </a:solidFill>
              </a:rPr>
            </a:br>
            <a:r>
              <a:rPr lang="ru-RU" dirty="0"/>
              <a:t> Повышать свой педагогический уровень, планировать и программировать процесс обучения, активизировать работу с одаренными детьми.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Педагогическое кредо: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014301"/>
            <a:ext cx="7272808" cy="648072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Чужих детей не бывает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596166"/>
            <a:ext cx="2977789" cy="3695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00" y="1700808"/>
            <a:ext cx="3468925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уроках!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2689"/>
            <a:ext cx="3888432" cy="258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192761" cy="29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83" y="1124744"/>
            <a:ext cx="397673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753035"/>
            <a:ext cx="3616696" cy="28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7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3528392" cy="25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392488" cy="330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10878"/>
            <a:ext cx="4248472" cy="282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90206"/>
            <a:ext cx="3744416" cy="30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грамоты!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40" y="1268760"/>
            <a:ext cx="66632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13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</a:t>
            </a:r>
            <a:r>
              <a:rPr lang="ru-RU" dirty="0" err="1" smtClean="0"/>
              <a:t>квесты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905610" cy="266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91556"/>
            <a:ext cx="4608513" cy="456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0" y="2996952"/>
            <a:ext cx="3204954" cy="377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18d952128df7935ad2c8a1cf121fda25504fb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133</Words>
  <Application>Microsoft Office PowerPoint</Application>
  <PresentationFormat>Экран (4:3)</PresentationFormat>
  <Paragraphs>26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Кучеренко Татьяна Игоревна  учитель начальных классов</vt:lpstr>
      <vt:lpstr>Презентация PowerPoint</vt:lpstr>
      <vt:lpstr>Презентация PowerPoint</vt:lpstr>
      <vt:lpstr>Презентация PowerPoint</vt:lpstr>
      <vt:lpstr>Педагогическое кредо:</vt:lpstr>
      <vt:lpstr>На уроках!</vt:lpstr>
      <vt:lpstr>Наши достижения!</vt:lpstr>
      <vt:lpstr>Наши грамоты!</vt:lpstr>
      <vt:lpstr>Наши квесты!</vt:lpstr>
      <vt:lpstr>Мы отдыхаем!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Золотая осень</dc:title>
  <dc:creator>obstinate</dc:creator>
  <dc:description>Шаблон презентации с сайта https://presentation-creation.ru/</dc:description>
  <cp:lastModifiedBy>12</cp:lastModifiedBy>
  <cp:revision>610</cp:revision>
  <dcterms:created xsi:type="dcterms:W3CDTF">2018-02-25T09:09:03Z</dcterms:created>
  <dcterms:modified xsi:type="dcterms:W3CDTF">2020-11-12T11:53:30Z</dcterms:modified>
</cp:coreProperties>
</file>