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9" r:id="rId3"/>
    <p:sldId id="256" r:id="rId4"/>
    <p:sldId id="265" r:id="rId5"/>
    <p:sldId id="257" r:id="rId6"/>
    <p:sldId id="261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krot.info/uploads/posts/2020-01/1579701105_53-p-foni-dlya-prezentatsii-na-shkolnuyu-temati-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0183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ext.spb.ru/images/comprofiler/6027_561920c8c22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5"/>
          <a:stretch/>
        </p:blipFill>
        <p:spPr bwMode="auto">
          <a:xfrm rot="21246822">
            <a:off x="1453057" y="1312729"/>
            <a:ext cx="2413786" cy="295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314347">
            <a:off x="5147144" y="1680253"/>
            <a:ext cx="3608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 ГБОУ СОШ № 252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309990">
            <a:off x="5149089" y="2931041"/>
            <a:ext cx="2936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Пирогова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Любовь Анатольевна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krot.info/uploads/posts/2020-01/1579701105_53-p-foni-dlya-prezentatsii-na-shkolnuyu-temati-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958"/>
            <a:ext cx="880183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49601">
            <a:off x="828709" y="1795186"/>
            <a:ext cx="3456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Моё педагогическое кредо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3145">
            <a:off x="5535603" y="1320077"/>
            <a:ext cx="2575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Дать ребёнку ощутить радость труда,…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наполнить его сердце гордостью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и чувством собственного достоинства – первая задача педагогики»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В.А. Сухомлинский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rot.info/uploads/posts/2020-01/1579701105_53-p-foni-dlya-prezentatsii-na-shkolnuyu-temati-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8721"/>
            <a:ext cx="880183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73890">
            <a:off x="1050708" y="186005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Образование высшее.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Окончила ЛГПИ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им А.И. Герцена.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Стаж работы </a:t>
            </a:r>
            <a:r>
              <a:rPr lang="ru-RU" b="1" i="1" dirty="0" smtClean="0">
                <a:solidFill>
                  <a:srgbClr val="002060"/>
                </a:solidFill>
              </a:rPr>
              <a:t>–</a:t>
            </a:r>
            <a:endParaRPr lang="en-US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40 </a:t>
            </a:r>
            <a:r>
              <a:rPr lang="ru-RU" b="1" i="1" dirty="0" smtClean="0">
                <a:solidFill>
                  <a:srgbClr val="002060"/>
                </a:solidFill>
              </a:rPr>
              <a:t>лет</a:t>
            </a:r>
            <a:r>
              <a:rPr lang="en-US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77133">
            <a:off x="5559698" y="2262303"/>
            <a:ext cx="2685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Чтобы учить детей,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надо постоянно учиться самому.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701105_53-p-foni-dlya-prezentatsii-na-shkolnuyu-temati-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5" y="408721"/>
            <a:ext cx="880183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67349">
            <a:off x="699194" y="1096956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Курсы повышения квалификации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2018год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«ОРКСЭ. Модуль « Основы православной культуры»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2019год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«Формирование у младших школьников навыков смыслового чтения посредством </a:t>
            </a:r>
            <a:r>
              <a:rPr lang="ru-RU" b="1" i="1" dirty="0" err="1" smtClean="0">
                <a:solidFill>
                  <a:srgbClr val="002060"/>
                </a:solidFill>
              </a:rPr>
              <a:t>межпредметных</a:t>
            </a:r>
            <a:r>
              <a:rPr lang="ru-RU" b="1" i="1" dirty="0" smtClean="0">
                <a:solidFill>
                  <a:srgbClr val="002060"/>
                </a:solidFill>
              </a:rPr>
              <a:t> технологий работы с текстом»</a:t>
            </a:r>
          </a:p>
          <a:p>
            <a:pPr algn="ctr"/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330103">
            <a:off x="5463599" y="1800323"/>
            <a:ext cx="2369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en-GB" b="1" i="1" dirty="0" smtClean="0">
                <a:solidFill>
                  <a:srgbClr val="002060"/>
                </a:solidFill>
              </a:rPr>
              <a:t>2020 </a:t>
            </a:r>
            <a:r>
              <a:rPr lang="ru-RU" b="1" i="1" dirty="0" smtClean="0">
                <a:solidFill>
                  <a:srgbClr val="002060"/>
                </a:solidFill>
              </a:rPr>
              <a:t>год</a:t>
            </a:r>
            <a:endParaRPr lang="en-GB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/>
              <a:t>«</a:t>
            </a:r>
            <a:r>
              <a:rPr lang="ru-RU" b="1" dirty="0" smtClean="0">
                <a:solidFill>
                  <a:srgbClr val="002060"/>
                </a:solidFill>
              </a:rPr>
              <a:t>Разработка электронных образовательных модулей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среде </a:t>
            </a:r>
            <a:r>
              <a:rPr lang="en-GB" b="1" dirty="0" smtClean="0">
                <a:solidFill>
                  <a:srgbClr val="002060"/>
                </a:solidFill>
              </a:rPr>
              <a:t>MOODLE”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rot.info/uploads/posts/2020-01/1579701105_53-p-foni-dlya-prezentatsii-na-shkolnuyu-temati-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6" y="551894"/>
            <a:ext cx="880183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ладимир Пирогов\Pictures\MP Navigator EX\2020_11_11\IMG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500">
            <a:off x="4846794" y="1048541"/>
            <a:ext cx="3245024" cy="454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имир Пирогов\Pictures\MP Navigator EX\2020_11_11\IMG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668">
            <a:off x="1263905" y="1026848"/>
            <a:ext cx="3239690" cy="45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rot.info/uploads/posts/2020-01/1579701105_53-p-foni-dlya-prezentatsii-na-shkolnuyu-temati-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6282"/>
            <a:ext cx="880183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ладимир Пирогов\Pictures\MP Navigator EX\2020_11_11\IMG_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638">
            <a:off x="995059" y="644598"/>
            <a:ext cx="3505045" cy="49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имир Пирогов\Pictures\MP Navigator EX\2020_11_11\IMG_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835">
            <a:off x="4452797" y="781966"/>
            <a:ext cx="3299584" cy="46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701105_53-p-foni-dlya-prezentatsii-na-shkolnuyu-temati-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8721"/>
            <a:ext cx="880183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Владимир Пирогов\Pictures\MP Navigator EX\2020_11_11\IMG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909">
            <a:off x="1211631" y="846448"/>
            <a:ext cx="3216054" cy="457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ладимир Пирогов\Pictures\MP Navigator EX\2020_11_11\IMG_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264">
            <a:off x="4776224" y="856552"/>
            <a:ext cx="3236886" cy="452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701105_53-p-foni-dlya-prezentatsii-na-shkolnuyu-temati-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5" y="332656"/>
            <a:ext cx="880183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ирогова\Новая папка\школа\20171124_115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28">
            <a:off x="5087054" y="2972210"/>
            <a:ext cx="3117235" cy="175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Пирогова\Новая папка\школа\20171227_121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316">
            <a:off x="985895" y="1032895"/>
            <a:ext cx="3297261" cy="18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Пирогова\Новая папка\школа\20171222_122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973">
            <a:off x="5509767" y="1029745"/>
            <a:ext cx="2924437" cy="16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Пирогова\Новая папка\фото\20180316_1236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095">
            <a:off x="1388893" y="3135692"/>
            <a:ext cx="3065021" cy="17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701105_53-p-foni-dlya-prezentatsii-na-shkolnuyu-temati-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3" y="408721"/>
            <a:ext cx="880183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39706">
            <a:off x="1546938" y="2277471"/>
            <a:ext cx="252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330714">
            <a:off x="5434228" y="1972171"/>
            <a:ext cx="2751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з</a:t>
            </a:r>
            <a:r>
              <a:rPr lang="ru-RU" sz="3600" dirty="0" smtClean="0">
                <a:solidFill>
                  <a:srgbClr val="FF0000"/>
                </a:solidFill>
              </a:rPr>
              <a:t>а внимание!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</TotalTime>
  <Words>110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Пирогов</dc:creator>
  <cp:lastModifiedBy>Admin</cp:lastModifiedBy>
  <cp:revision>17</cp:revision>
  <dcterms:created xsi:type="dcterms:W3CDTF">2020-11-11T12:27:37Z</dcterms:created>
  <dcterms:modified xsi:type="dcterms:W3CDTF">2020-11-13T06:27:40Z</dcterms:modified>
</cp:coreProperties>
</file>