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72" r:id="rId4"/>
    <p:sldId id="270" r:id="rId5"/>
    <p:sldId id="278" r:id="rId6"/>
    <p:sldId id="279" r:id="rId7"/>
    <p:sldId id="280" r:id="rId8"/>
    <p:sldId id="268" r:id="rId9"/>
    <p:sldId id="269" r:id="rId10"/>
    <p:sldId id="276" r:id="rId11"/>
    <p:sldId id="275" r:id="rId12"/>
    <p:sldId id="273" r:id="rId13"/>
    <p:sldId id="274" r:id="rId14"/>
    <p:sldId id="267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89" d="100"/>
          <a:sy n="89" d="100"/>
        </p:scale>
        <p:origin x="-9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4.jp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1.infourok.ru/images/doc/41/51690/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863943" y="1834456"/>
            <a:ext cx="41505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Таова</a:t>
            </a:r>
            <a:r>
              <a:rPr lang="ru-RU" alt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</a:t>
            </a:r>
            <a:br>
              <a:rPr lang="ru-RU" alt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</a:t>
            </a:r>
            <a:endParaRPr lang="ru-RU" alt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51" y="442325"/>
            <a:ext cx="3457302" cy="4723254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179450" y="5347360"/>
            <a:ext cx="4392549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  <a:endParaRPr lang="en-US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60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01.infourok.ru/images/doc/41/51690/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12" y="850174"/>
            <a:ext cx="8705975" cy="5803983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474718" y="101922"/>
            <a:ext cx="3566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граем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38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01.infourok.ru/images/doc/41/51690/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09404" y="0"/>
            <a:ext cx="3566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тдыхаем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un9-24.userapi.com/c841327/v841327943/4d5ca/kpuKff6lbZ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" y="790957"/>
            <a:ext cx="8887097" cy="5922418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57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01.infourok.ru/images/doc/41/51690/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31.userapi.com/c849020/v849020537/134ce4/8zl2-sdrCh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43" y="646331"/>
            <a:ext cx="8523514" cy="6029528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95895" y="0"/>
            <a:ext cx="4310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азвиваемся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8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01.infourok.ru/images/doc/41/51690/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51.userapi.com/c851428/v851428215/32f88/4knAvkuRPG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99" y="862149"/>
            <a:ext cx="8828858" cy="5832566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92284" y="107909"/>
            <a:ext cx="3566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дружим!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85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01.infourok.ru/images/doc/41/51690/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0630" y="232387"/>
            <a:ext cx="6871062" cy="6122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Как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ответственно быть первым 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учителем!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Ведь именно 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первого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учителя, зависит, как сложится школьная жизнь 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ребёнка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Быть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учителем, значит </a:t>
            </a:r>
            <a:endParaRPr lang="ru-RU" sz="3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учить, но и самому постоянно учиться, совершенствоваться, идти в ногу со временем. 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61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01.infourok.ru/images/doc/41/51690/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01337" y="1544824"/>
            <a:ext cx="5701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7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72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37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01.infourok.ru/images/doc/41/51690/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3285" y="350285"/>
            <a:ext cx="80075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36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Достучаться до каждого сердца</a:t>
            </a:r>
          </a:p>
          <a:p>
            <a:pPr lvl="0">
              <a:lnSpc>
                <a:spcPct val="150000"/>
              </a:lnSpc>
            </a:pPr>
            <a:r>
              <a:rPr lang="ru-RU" sz="36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Тех, кого ты решился учить,</a:t>
            </a:r>
          </a:p>
          <a:p>
            <a:pPr lvl="0">
              <a:lnSpc>
                <a:spcPct val="150000"/>
              </a:lnSpc>
            </a:pPr>
            <a:r>
              <a:rPr lang="ru-RU" sz="36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 откроется тайная дверца</a:t>
            </a:r>
          </a:p>
          <a:p>
            <a:pPr lvl="0">
              <a:lnSpc>
                <a:spcPct val="150000"/>
              </a:lnSpc>
            </a:pPr>
            <a:r>
              <a:rPr lang="ru-RU" sz="36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 душам тех, кого смог полюбить!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1440" y="4116889"/>
            <a:ext cx="68057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Ученику нужно отдавать </a:t>
            </a:r>
          </a:p>
          <a:p>
            <a:pPr lvl="0" algn="ctr"/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знания, но и частичку своей души…</a:t>
            </a:r>
          </a:p>
        </p:txBody>
      </p:sp>
    </p:spTree>
    <p:extLst>
      <p:ext uri="{BB962C8B-B14F-4D97-AF65-F5344CB8AC3E}">
        <p14:creationId xmlns:p14="http://schemas.microsoft.com/office/powerpoint/2010/main" val="12761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1.infourok.ru/images/doc/41/51690/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91102" y="268309"/>
            <a:ext cx="49675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качества: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1256" y="1166841"/>
            <a:ext cx="75503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к профессиональному и личностному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росту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к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обучению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преданность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аккуратность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исполнительность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оммуникабельность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работать в команде</a:t>
            </a:r>
          </a:p>
        </p:txBody>
      </p:sp>
    </p:spTree>
    <p:extLst>
      <p:ext uri="{BB962C8B-B14F-4D97-AF65-F5344CB8AC3E}">
        <p14:creationId xmlns:p14="http://schemas.microsoft.com/office/powerpoint/2010/main" val="227633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626505/cbb9299d-5ef3-42d3-9b05-7d1393be91a2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57439" y="251133"/>
            <a:ext cx="93322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средняя общеобразовательная школа № 252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5782" y="882308"/>
            <a:ext cx="91090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altLang="ru-RU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Таова</a:t>
            </a:r>
            <a:r>
              <a:rPr lang="en-US" alt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Елена</a:t>
            </a:r>
            <a:r>
              <a:rPr lang="en-US" alt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</a:t>
            </a:r>
          </a:p>
          <a:p>
            <a:pPr algn="ctr">
              <a:lnSpc>
                <a:spcPct val="90000"/>
              </a:lnSpc>
              <a:defRPr/>
            </a:pPr>
            <a:r>
              <a:rPr lang="ru-RU" altLang="ru-RU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  <a:p>
            <a:pPr algn="ctr">
              <a:lnSpc>
                <a:spcPct val="90000"/>
              </a:lnSpc>
              <a:defRPr/>
            </a:pP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педагогический 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 № 1 </a:t>
            </a:r>
            <a:endParaRPr lang="ru-RU" alt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Н.А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Некрасова Санкт-Петербурга «Теоретические и методические основы преподавания 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классах».</a:t>
            </a:r>
            <a:endParaRPr lang="en-US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alt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учитель начальных классов</a:t>
            </a:r>
            <a:endParaRPr lang="en-US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alt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7 лет, категория: </a:t>
            </a:r>
            <a:r>
              <a:rPr lang="en-US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</a:p>
        </p:txBody>
      </p:sp>
    </p:spTree>
    <p:extLst>
      <p:ext uri="{BB962C8B-B14F-4D97-AF65-F5344CB8AC3E}">
        <p14:creationId xmlns:p14="http://schemas.microsoft.com/office/powerpoint/2010/main" val="219495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626505/cbb9299d-5ef3-42d3-9b05-7d1393be91a2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889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2655" y="1434908"/>
            <a:ext cx="8871345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altLang="ru-RU" sz="3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</a:t>
            </a:r>
            <a:r>
              <a:rPr lang="ru-RU" altLang="ru-RU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АППО «Новое качество урока в условиях реализации ФГОС НОО» 2017 г.</a:t>
            </a:r>
            <a:endParaRPr lang="en-US" altLang="ru-RU" sz="2800" dirty="0" smtClean="0"/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КГБУ «Алтайский институт развития образования имени Адриана Митрофановича </a:t>
            </a:r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Топорова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«Формирование у младших школьников навыков смыслового чтения посредством </a:t>
            </a:r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межпредметных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технологий работы с текстом» 2019 г.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АППО «Применение ИКТ для разработки дидактических материалов» 2020 г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94130" y="153887"/>
            <a:ext cx="93322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средняя общеобразовательная школа № 252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5132" y="512719"/>
            <a:ext cx="890886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altLang="ru-RU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Таова</a:t>
            </a:r>
            <a:r>
              <a:rPr lang="en-US" alt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Елена</a:t>
            </a:r>
            <a:r>
              <a:rPr lang="en-US" alt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</a:t>
            </a:r>
            <a:endParaRPr lang="ru-RU" alt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50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626505/cbb9299d-5ef3-42d3-9b05-7d1393be91a2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7263" y="1224638"/>
            <a:ext cx="8566737" cy="524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altLang="ru-RU" sz="3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</a:t>
            </a:r>
            <a:r>
              <a:rPr lang="ru-RU" altLang="ru-RU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районном семинаре для молодых специалистов на тему «Стандарты второго поколения. Формирование универсальных учебных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действий» 2015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подготовке и проведении районного мастер- класса «Внеурочная деятельность» 2016 г.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Благодарственное письмо Санкт-Петербургской администрации Красносельского района за добросовестный труд, успехи в воспитании подрастающего поколения, за помощь в организации летней оздоровительной кампании 2014 года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57438" y="279637"/>
            <a:ext cx="93322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средняя общеобразовательная школа № 252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4374" y="585680"/>
            <a:ext cx="869525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altLang="ru-RU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Таова</a:t>
            </a:r>
            <a:r>
              <a:rPr lang="en-US" alt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Елена</a:t>
            </a:r>
            <a:r>
              <a:rPr lang="en-US" alt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</a:t>
            </a:r>
            <a:endParaRPr lang="ru-RU" alt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56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626505/cbb9299d-5ef3-42d3-9b05-7d1393be91a2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5195" y="1450548"/>
            <a:ext cx="8788805" cy="491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altLang="ru-RU" sz="3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</a:t>
            </a:r>
            <a:r>
              <a:rPr lang="ru-RU" altLang="ru-RU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Благодарственное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ИМЦ Красносельского района за активное участие в подготовке и проведении районного мастер- класса «Внеурочная деятельность» 2016 г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Благодарственное письмо ИМЦ Красносельского района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организацию и  проведение районного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 класса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«Игровые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уроках математики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начальной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школе» 2018 г.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 от начальной школы за педагогический дар, компетентность и личный подход к каждому ученику. 2019 г. 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 от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школы за профессионализм и хорошие результаты в обучении и воспитании обучающихся. 2019 г.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57438" y="279637"/>
            <a:ext cx="93322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средняя общеобразовательная школа № 252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4374" y="693418"/>
            <a:ext cx="869525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altLang="ru-RU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Таова</a:t>
            </a:r>
            <a:r>
              <a:rPr lang="en-US" alt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Елена</a:t>
            </a:r>
            <a:r>
              <a:rPr lang="en-US" alt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</a:t>
            </a:r>
            <a:endParaRPr lang="ru-RU" alt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86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01.infourok.ru/images/doc/41/51690/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25" y="646331"/>
            <a:ext cx="4183069" cy="2784526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095895" y="0"/>
            <a:ext cx="3566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проекты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523" r="9365" b="17144"/>
          <a:stretch/>
        </p:blipFill>
        <p:spPr>
          <a:xfrm>
            <a:off x="5915152" y="4057337"/>
            <a:ext cx="3163533" cy="263399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" t="2857" r="40945" b="48107"/>
          <a:stretch/>
        </p:blipFill>
        <p:spPr>
          <a:xfrm rot="16200000">
            <a:off x="95639" y="3953778"/>
            <a:ext cx="3066625" cy="250303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7" t="6310" r="6826" b="3825"/>
          <a:stretch/>
        </p:blipFill>
        <p:spPr>
          <a:xfrm>
            <a:off x="3506482" y="3719263"/>
            <a:ext cx="2131035" cy="2972067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529" y="155172"/>
            <a:ext cx="2739308" cy="3652411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23625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01.infourok.ru/images/doc/41/51690/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09404" y="0"/>
            <a:ext cx="3566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учимся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sun9-32.userapi.com/c844618/v844618426/11cc40/AWuHLtdoy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2" y="791251"/>
            <a:ext cx="8742318" cy="5828212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49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494</TotalTime>
  <Words>371</Words>
  <Application>Microsoft Office PowerPoint</Application>
  <PresentationFormat>Экран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12</cp:lastModifiedBy>
  <cp:revision>62</cp:revision>
  <dcterms:created xsi:type="dcterms:W3CDTF">2013-11-19T05:52:05Z</dcterms:created>
  <dcterms:modified xsi:type="dcterms:W3CDTF">2020-11-12T14:51:09Z</dcterms:modified>
</cp:coreProperties>
</file>