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292" r:id="rId3"/>
    <p:sldId id="293" r:id="rId4"/>
    <p:sldId id="300" r:id="rId5"/>
    <p:sldId id="295" r:id="rId6"/>
    <p:sldId id="264" r:id="rId7"/>
    <p:sldId id="265" r:id="rId8"/>
    <p:sldId id="269" r:id="rId9"/>
    <p:sldId id="270" r:id="rId10"/>
    <p:sldId id="296" r:id="rId11"/>
    <p:sldId id="297" r:id="rId12"/>
    <p:sldId id="298" r:id="rId13"/>
    <p:sldId id="299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455E0-A305-4B81-A5DC-CDED0824E9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775CD-0782-4C1F-9A6F-55699892CD22}">
      <dgm:prSet phldrT="[Текст]"/>
      <dgm:spPr/>
      <dgm:t>
        <a:bodyPr/>
        <a:lstStyle/>
        <a:p>
          <a:r>
            <a:rPr lang="ru-RU" dirty="0" smtClean="0"/>
            <a:t>Три базовых ценности</a:t>
          </a:r>
          <a:endParaRPr lang="ru-RU" dirty="0"/>
        </a:p>
      </dgm:t>
    </dgm:pt>
    <dgm:pt modelId="{8890372C-DD11-466C-85CA-EFB7B4102F60}" type="parTrans" cxnId="{658E25E8-BC91-4244-A93D-1A86B7053C09}">
      <dgm:prSet/>
      <dgm:spPr/>
      <dgm:t>
        <a:bodyPr/>
        <a:lstStyle/>
        <a:p>
          <a:endParaRPr lang="ru-RU"/>
        </a:p>
      </dgm:t>
    </dgm:pt>
    <dgm:pt modelId="{5F8FAFA1-8BD3-4464-AABA-A2722BAC0A9B}" type="sibTrans" cxnId="{658E25E8-BC91-4244-A93D-1A86B7053C09}">
      <dgm:prSet/>
      <dgm:spPr/>
      <dgm:t>
        <a:bodyPr/>
        <a:lstStyle/>
        <a:p>
          <a:endParaRPr lang="ru-RU"/>
        </a:p>
      </dgm:t>
    </dgm:pt>
    <dgm:pt modelId="{71047345-B440-47ED-B44F-55E84D9205C4}">
      <dgm:prSet phldrT="[Текст]"/>
      <dgm:spPr/>
      <dgm:t>
        <a:bodyPr/>
        <a:lstStyle/>
        <a:p>
          <a:r>
            <a:rPr lang="ru-RU" dirty="0" smtClean="0"/>
            <a:t>Отечество</a:t>
          </a:r>
          <a:endParaRPr lang="ru-RU" dirty="0"/>
        </a:p>
      </dgm:t>
    </dgm:pt>
    <dgm:pt modelId="{50C25C71-727F-4FB1-B3D3-9F77DC35C132}" type="parTrans" cxnId="{9CE8ADBC-1FC6-457D-B508-B206180CE283}">
      <dgm:prSet/>
      <dgm:spPr/>
      <dgm:t>
        <a:bodyPr/>
        <a:lstStyle/>
        <a:p>
          <a:endParaRPr lang="ru-RU"/>
        </a:p>
      </dgm:t>
    </dgm:pt>
    <dgm:pt modelId="{D0A1E705-1CDE-4BF9-9693-638FCE559E24}" type="sibTrans" cxnId="{9CE8ADBC-1FC6-457D-B508-B206180CE283}">
      <dgm:prSet/>
      <dgm:spPr/>
      <dgm:t>
        <a:bodyPr/>
        <a:lstStyle/>
        <a:p>
          <a:endParaRPr lang="ru-RU"/>
        </a:p>
      </dgm:t>
    </dgm:pt>
    <dgm:pt modelId="{F668495A-6678-4DD0-B6B1-A1237FEDD757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EF30059B-74FD-4432-93AC-2F73DCD433E2}" type="parTrans" cxnId="{41D1B5CF-159D-49CE-BE88-59DFD61A4A0F}">
      <dgm:prSet/>
      <dgm:spPr/>
      <dgm:t>
        <a:bodyPr/>
        <a:lstStyle/>
        <a:p>
          <a:endParaRPr lang="ru-RU"/>
        </a:p>
      </dgm:t>
    </dgm:pt>
    <dgm:pt modelId="{E10833FB-DADA-46F4-AB93-0C0FA7FD467C}" type="sibTrans" cxnId="{41D1B5CF-159D-49CE-BE88-59DFD61A4A0F}">
      <dgm:prSet/>
      <dgm:spPr/>
      <dgm:t>
        <a:bodyPr/>
        <a:lstStyle/>
        <a:p>
          <a:endParaRPr lang="ru-RU"/>
        </a:p>
      </dgm:t>
    </dgm:pt>
    <dgm:pt modelId="{1E0661CE-97B9-4DCD-A9C2-BF3A8E035550}">
      <dgm:prSet phldrT="[Текст]"/>
      <dgm:spPr/>
      <dgm:t>
        <a:bodyPr/>
        <a:lstStyle/>
        <a:p>
          <a:r>
            <a:rPr lang="ru-RU" dirty="0" smtClean="0"/>
            <a:t>Культурная традиция</a:t>
          </a:r>
          <a:endParaRPr lang="ru-RU" dirty="0"/>
        </a:p>
      </dgm:t>
    </dgm:pt>
    <dgm:pt modelId="{56D205CC-F5F4-4C86-9A77-E9BE89C5FFB8}" type="parTrans" cxnId="{AB7CC002-3CF7-42C1-AB8C-8441D0E8E93E}">
      <dgm:prSet/>
      <dgm:spPr/>
      <dgm:t>
        <a:bodyPr/>
        <a:lstStyle/>
        <a:p>
          <a:endParaRPr lang="ru-RU"/>
        </a:p>
      </dgm:t>
    </dgm:pt>
    <dgm:pt modelId="{3064ED7C-7BB7-429E-986C-1CAB8CB2455D}" type="sibTrans" cxnId="{AB7CC002-3CF7-42C1-AB8C-8441D0E8E93E}">
      <dgm:prSet/>
      <dgm:spPr/>
      <dgm:t>
        <a:bodyPr/>
        <a:lstStyle/>
        <a:p>
          <a:endParaRPr lang="ru-RU"/>
        </a:p>
      </dgm:t>
    </dgm:pt>
    <dgm:pt modelId="{0D829469-682D-403D-9B09-3967BDF6C579}" type="pres">
      <dgm:prSet presAssocID="{542455E0-A305-4B81-A5DC-CDED0824E9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B0F850-C6D0-40FF-87F2-15EEABC91DC4}" type="pres">
      <dgm:prSet presAssocID="{9D4775CD-0782-4C1F-9A6F-55699892CD22}" presName="hierRoot1" presStyleCnt="0">
        <dgm:presLayoutVars>
          <dgm:hierBranch val="init"/>
        </dgm:presLayoutVars>
      </dgm:prSet>
      <dgm:spPr/>
    </dgm:pt>
    <dgm:pt modelId="{EB6296EB-684D-4C4F-B50A-7656E4647B53}" type="pres">
      <dgm:prSet presAssocID="{9D4775CD-0782-4C1F-9A6F-55699892CD22}" presName="rootComposite1" presStyleCnt="0"/>
      <dgm:spPr/>
    </dgm:pt>
    <dgm:pt modelId="{3FF2634C-469E-49CF-A68B-52B3FDE7FC74}" type="pres">
      <dgm:prSet presAssocID="{9D4775CD-0782-4C1F-9A6F-55699892CD22}" presName="rootText1" presStyleLbl="node0" presStyleIdx="0" presStyleCnt="1" custScaleX="226680" custScaleY="144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208CF-0FF0-462E-B7E0-5DC14BF259E0}" type="pres">
      <dgm:prSet presAssocID="{9D4775CD-0782-4C1F-9A6F-55699892CD2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49EFA3-05B8-4D01-8240-FD1DD968CCAE}" type="pres">
      <dgm:prSet presAssocID="{9D4775CD-0782-4C1F-9A6F-55699892CD22}" presName="hierChild2" presStyleCnt="0"/>
      <dgm:spPr/>
    </dgm:pt>
    <dgm:pt modelId="{EC79C401-B74F-464F-B629-3C4791D72713}" type="pres">
      <dgm:prSet presAssocID="{50C25C71-727F-4FB1-B3D3-9F77DC35C13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DC3D6B3-4172-4C24-A715-D92963B295E6}" type="pres">
      <dgm:prSet presAssocID="{71047345-B440-47ED-B44F-55E84D9205C4}" presName="hierRoot2" presStyleCnt="0">
        <dgm:presLayoutVars>
          <dgm:hierBranch val="init"/>
        </dgm:presLayoutVars>
      </dgm:prSet>
      <dgm:spPr/>
    </dgm:pt>
    <dgm:pt modelId="{B45CA0AB-22EE-4F01-A48C-06AA68E7611F}" type="pres">
      <dgm:prSet presAssocID="{71047345-B440-47ED-B44F-55E84D9205C4}" presName="rootComposite" presStyleCnt="0"/>
      <dgm:spPr/>
    </dgm:pt>
    <dgm:pt modelId="{914F3AB1-4587-4487-9D6C-F2257C3ACAEC}" type="pres">
      <dgm:prSet presAssocID="{71047345-B440-47ED-B44F-55E84D9205C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E2509-4A1E-468B-B0AC-8D53DC9A34F0}" type="pres">
      <dgm:prSet presAssocID="{71047345-B440-47ED-B44F-55E84D9205C4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0627A9-407D-45A6-8156-B7363F0D02C4}" type="pres">
      <dgm:prSet presAssocID="{71047345-B440-47ED-B44F-55E84D9205C4}" presName="hierChild4" presStyleCnt="0"/>
      <dgm:spPr/>
    </dgm:pt>
    <dgm:pt modelId="{ECB99763-2222-45CB-A2E2-E15DE47193CE}" type="pres">
      <dgm:prSet presAssocID="{71047345-B440-47ED-B44F-55E84D9205C4}" presName="hierChild5" presStyleCnt="0"/>
      <dgm:spPr/>
    </dgm:pt>
    <dgm:pt modelId="{AF48BBE2-E3D3-4030-A023-CBE6D7E1A66B}" type="pres">
      <dgm:prSet presAssocID="{EF30059B-74FD-4432-93AC-2F73DCD433E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85FED04-60EE-40F9-A998-671C1B20D3C1}" type="pres">
      <dgm:prSet presAssocID="{F668495A-6678-4DD0-B6B1-A1237FEDD757}" presName="hierRoot2" presStyleCnt="0">
        <dgm:presLayoutVars>
          <dgm:hierBranch val="init"/>
        </dgm:presLayoutVars>
      </dgm:prSet>
      <dgm:spPr/>
    </dgm:pt>
    <dgm:pt modelId="{A9D13CAE-C51A-4228-A209-18290D2274A8}" type="pres">
      <dgm:prSet presAssocID="{F668495A-6678-4DD0-B6B1-A1237FEDD757}" presName="rootComposite" presStyleCnt="0"/>
      <dgm:spPr/>
    </dgm:pt>
    <dgm:pt modelId="{E9F2E972-7915-40EC-9134-6E8EBDCCD748}" type="pres">
      <dgm:prSet presAssocID="{F668495A-6678-4DD0-B6B1-A1237FEDD75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A977F0-B923-41B5-A8F5-27A45877C446}" type="pres">
      <dgm:prSet presAssocID="{F668495A-6678-4DD0-B6B1-A1237FEDD757}" presName="rootConnector" presStyleLbl="node2" presStyleIdx="1" presStyleCnt="3"/>
      <dgm:spPr/>
      <dgm:t>
        <a:bodyPr/>
        <a:lstStyle/>
        <a:p>
          <a:endParaRPr lang="ru-RU"/>
        </a:p>
      </dgm:t>
    </dgm:pt>
    <dgm:pt modelId="{C23AE113-A106-491F-97C2-B77E04F5B1A5}" type="pres">
      <dgm:prSet presAssocID="{F668495A-6678-4DD0-B6B1-A1237FEDD757}" presName="hierChild4" presStyleCnt="0"/>
      <dgm:spPr/>
    </dgm:pt>
    <dgm:pt modelId="{E991FB25-B579-4E4D-AE41-B43F91783E88}" type="pres">
      <dgm:prSet presAssocID="{F668495A-6678-4DD0-B6B1-A1237FEDD757}" presName="hierChild5" presStyleCnt="0"/>
      <dgm:spPr/>
    </dgm:pt>
    <dgm:pt modelId="{C8E43874-8AE8-4614-85D9-2B80DE357BB4}" type="pres">
      <dgm:prSet presAssocID="{56D205CC-F5F4-4C86-9A77-E9BE89C5FFB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BFA7AA4-08C6-4E16-A922-B8ECEBABAAB9}" type="pres">
      <dgm:prSet presAssocID="{1E0661CE-97B9-4DCD-A9C2-BF3A8E035550}" presName="hierRoot2" presStyleCnt="0">
        <dgm:presLayoutVars>
          <dgm:hierBranch val="init"/>
        </dgm:presLayoutVars>
      </dgm:prSet>
      <dgm:spPr/>
    </dgm:pt>
    <dgm:pt modelId="{B1D4E96C-0097-4B77-8A07-A01DBABBCBF9}" type="pres">
      <dgm:prSet presAssocID="{1E0661CE-97B9-4DCD-A9C2-BF3A8E035550}" presName="rootComposite" presStyleCnt="0"/>
      <dgm:spPr/>
    </dgm:pt>
    <dgm:pt modelId="{20A858F1-9090-4EEE-8271-512E2E95F287}" type="pres">
      <dgm:prSet presAssocID="{1E0661CE-97B9-4DCD-A9C2-BF3A8E0355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75CE0-E790-4CBF-9DC7-D444FABC8E54}" type="pres">
      <dgm:prSet presAssocID="{1E0661CE-97B9-4DCD-A9C2-BF3A8E035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B6346065-B4B8-49D8-A65C-4597D5AD2E15}" type="pres">
      <dgm:prSet presAssocID="{1E0661CE-97B9-4DCD-A9C2-BF3A8E035550}" presName="hierChild4" presStyleCnt="0"/>
      <dgm:spPr/>
    </dgm:pt>
    <dgm:pt modelId="{53AC9B14-DF64-4AAC-9067-6A50B7E9E4B5}" type="pres">
      <dgm:prSet presAssocID="{1E0661CE-97B9-4DCD-A9C2-BF3A8E035550}" presName="hierChild5" presStyleCnt="0"/>
      <dgm:spPr/>
    </dgm:pt>
    <dgm:pt modelId="{EBB3BF0B-6B8D-4E9F-A9CC-D8A153E8938C}" type="pres">
      <dgm:prSet presAssocID="{9D4775CD-0782-4C1F-9A6F-55699892CD22}" presName="hierChild3" presStyleCnt="0"/>
      <dgm:spPr/>
    </dgm:pt>
  </dgm:ptLst>
  <dgm:cxnLst>
    <dgm:cxn modelId="{7CC7A139-A440-4391-9D96-F079297FF6A8}" type="presOf" srcId="{71047345-B440-47ED-B44F-55E84D9205C4}" destId="{9F3E2509-4A1E-468B-B0AC-8D53DC9A34F0}" srcOrd="1" destOrd="0" presId="urn:microsoft.com/office/officeart/2005/8/layout/orgChart1"/>
    <dgm:cxn modelId="{3DC71DA2-08B3-4872-83BF-ADD749D1409D}" type="presOf" srcId="{50C25C71-727F-4FB1-B3D3-9F77DC35C132}" destId="{EC79C401-B74F-464F-B629-3C4791D72713}" srcOrd="0" destOrd="0" presId="urn:microsoft.com/office/officeart/2005/8/layout/orgChart1"/>
    <dgm:cxn modelId="{658E25E8-BC91-4244-A93D-1A86B7053C09}" srcId="{542455E0-A305-4B81-A5DC-CDED0824E986}" destId="{9D4775CD-0782-4C1F-9A6F-55699892CD22}" srcOrd="0" destOrd="0" parTransId="{8890372C-DD11-466C-85CA-EFB7B4102F60}" sibTransId="{5F8FAFA1-8BD3-4464-AABA-A2722BAC0A9B}"/>
    <dgm:cxn modelId="{B2533A51-32C5-429D-A262-6C2CB2BB0636}" type="presOf" srcId="{9D4775CD-0782-4C1F-9A6F-55699892CD22}" destId="{DAE208CF-0FF0-462E-B7E0-5DC14BF259E0}" srcOrd="1" destOrd="0" presId="urn:microsoft.com/office/officeart/2005/8/layout/orgChart1"/>
    <dgm:cxn modelId="{AB7CC002-3CF7-42C1-AB8C-8441D0E8E93E}" srcId="{9D4775CD-0782-4C1F-9A6F-55699892CD22}" destId="{1E0661CE-97B9-4DCD-A9C2-BF3A8E035550}" srcOrd="2" destOrd="0" parTransId="{56D205CC-F5F4-4C86-9A77-E9BE89C5FFB8}" sibTransId="{3064ED7C-7BB7-429E-986C-1CAB8CB2455D}"/>
    <dgm:cxn modelId="{460CF7D8-046E-4316-9967-E39FF0963B15}" type="presOf" srcId="{9D4775CD-0782-4C1F-9A6F-55699892CD22}" destId="{3FF2634C-469E-49CF-A68B-52B3FDE7FC74}" srcOrd="0" destOrd="0" presId="urn:microsoft.com/office/officeart/2005/8/layout/orgChart1"/>
    <dgm:cxn modelId="{6AE1350B-8C6C-49C5-8A4A-2DD0093AC3D8}" type="presOf" srcId="{542455E0-A305-4B81-A5DC-CDED0824E986}" destId="{0D829469-682D-403D-9B09-3967BDF6C579}" srcOrd="0" destOrd="0" presId="urn:microsoft.com/office/officeart/2005/8/layout/orgChart1"/>
    <dgm:cxn modelId="{41D1B5CF-159D-49CE-BE88-59DFD61A4A0F}" srcId="{9D4775CD-0782-4C1F-9A6F-55699892CD22}" destId="{F668495A-6678-4DD0-B6B1-A1237FEDD757}" srcOrd="1" destOrd="0" parTransId="{EF30059B-74FD-4432-93AC-2F73DCD433E2}" sibTransId="{E10833FB-DADA-46F4-AB93-0C0FA7FD467C}"/>
    <dgm:cxn modelId="{E168FF8B-FD7B-4BDB-8BA6-EB500516DECD}" type="presOf" srcId="{56D205CC-F5F4-4C86-9A77-E9BE89C5FFB8}" destId="{C8E43874-8AE8-4614-85D9-2B80DE357BB4}" srcOrd="0" destOrd="0" presId="urn:microsoft.com/office/officeart/2005/8/layout/orgChart1"/>
    <dgm:cxn modelId="{8D87D76A-B148-4BF0-BC06-FDD6BCAEFC61}" type="presOf" srcId="{F668495A-6678-4DD0-B6B1-A1237FEDD757}" destId="{E9F2E972-7915-40EC-9134-6E8EBDCCD748}" srcOrd="0" destOrd="0" presId="urn:microsoft.com/office/officeart/2005/8/layout/orgChart1"/>
    <dgm:cxn modelId="{4AB6C819-EC0D-4659-8DFE-A364AB07ACAD}" type="presOf" srcId="{EF30059B-74FD-4432-93AC-2F73DCD433E2}" destId="{AF48BBE2-E3D3-4030-A023-CBE6D7E1A66B}" srcOrd="0" destOrd="0" presId="urn:microsoft.com/office/officeart/2005/8/layout/orgChart1"/>
    <dgm:cxn modelId="{C8EACB1D-5FEA-4964-B8C6-50A57782420B}" type="presOf" srcId="{1E0661CE-97B9-4DCD-A9C2-BF3A8E035550}" destId="{BE775CE0-E790-4CBF-9DC7-D444FABC8E54}" srcOrd="1" destOrd="0" presId="urn:microsoft.com/office/officeart/2005/8/layout/orgChart1"/>
    <dgm:cxn modelId="{5C3B3D04-8188-4E42-9146-826496E93371}" type="presOf" srcId="{F668495A-6678-4DD0-B6B1-A1237FEDD757}" destId="{A8A977F0-B923-41B5-A8F5-27A45877C446}" srcOrd="1" destOrd="0" presId="urn:microsoft.com/office/officeart/2005/8/layout/orgChart1"/>
    <dgm:cxn modelId="{9CE8ADBC-1FC6-457D-B508-B206180CE283}" srcId="{9D4775CD-0782-4C1F-9A6F-55699892CD22}" destId="{71047345-B440-47ED-B44F-55E84D9205C4}" srcOrd="0" destOrd="0" parTransId="{50C25C71-727F-4FB1-B3D3-9F77DC35C132}" sibTransId="{D0A1E705-1CDE-4BF9-9693-638FCE559E24}"/>
    <dgm:cxn modelId="{96337557-A5B9-42AB-B73F-7D22B971BA01}" type="presOf" srcId="{71047345-B440-47ED-B44F-55E84D9205C4}" destId="{914F3AB1-4587-4487-9D6C-F2257C3ACAEC}" srcOrd="0" destOrd="0" presId="urn:microsoft.com/office/officeart/2005/8/layout/orgChart1"/>
    <dgm:cxn modelId="{D13C23B2-6571-4E95-B95D-EE912FE5C578}" type="presOf" srcId="{1E0661CE-97B9-4DCD-A9C2-BF3A8E035550}" destId="{20A858F1-9090-4EEE-8271-512E2E95F287}" srcOrd="0" destOrd="0" presId="urn:microsoft.com/office/officeart/2005/8/layout/orgChart1"/>
    <dgm:cxn modelId="{DCBE85FA-9036-4B96-A2A5-97AB29BEEC39}" type="presParOf" srcId="{0D829469-682D-403D-9B09-3967BDF6C579}" destId="{B6B0F850-C6D0-40FF-87F2-15EEABC91DC4}" srcOrd="0" destOrd="0" presId="urn:microsoft.com/office/officeart/2005/8/layout/orgChart1"/>
    <dgm:cxn modelId="{2DD90544-4DB0-412C-86AF-3C1A82B30973}" type="presParOf" srcId="{B6B0F850-C6D0-40FF-87F2-15EEABC91DC4}" destId="{EB6296EB-684D-4C4F-B50A-7656E4647B53}" srcOrd="0" destOrd="0" presId="urn:microsoft.com/office/officeart/2005/8/layout/orgChart1"/>
    <dgm:cxn modelId="{5A036C5C-2419-42AE-912F-F49AFE389B6D}" type="presParOf" srcId="{EB6296EB-684D-4C4F-B50A-7656E4647B53}" destId="{3FF2634C-469E-49CF-A68B-52B3FDE7FC74}" srcOrd="0" destOrd="0" presId="urn:microsoft.com/office/officeart/2005/8/layout/orgChart1"/>
    <dgm:cxn modelId="{6C7564AA-1490-4E0A-9542-CC33186A94B2}" type="presParOf" srcId="{EB6296EB-684D-4C4F-B50A-7656E4647B53}" destId="{DAE208CF-0FF0-462E-B7E0-5DC14BF259E0}" srcOrd="1" destOrd="0" presId="urn:microsoft.com/office/officeart/2005/8/layout/orgChart1"/>
    <dgm:cxn modelId="{DE28B99D-497B-4765-AD0A-CEE16E1A4440}" type="presParOf" srcId="{B6B0F850-C6D0-40FF-87F2-15EEABC91DC4}" destId="{EE49EFA3-05B8-4D01-8240-FD1DD968CCAE}" srcOrd="1" destOrd="0" presId="urn:microsoft.com/office/officeart/2005/8/layout/orgChart1"/>
    <dgm:cxn modelId="{35BA2BB3-0FEA-4104-8A36-47D1D5EEC421}" type="presParOf" srcId="{EE49EFA3-05B8-4D01-8240-FD1DD968CCAE}" destId="{EC79C401-B74F-464F-B629-3C4791D72713}" srcOrd="0" destOrd="0" presId="urn:microsoft.com/office/officeart/2005/8/layout/orgChart1"/>
    <dgm:cxn modelId="{B89C22B2-DE66-4E0E-8358-498549A3F0FD}" type="presParOf" srcId="{EE49EFA3-05B8-4D01-8240-FD1DD968CCAE}" destId="{BDC3D6B3-4172-4C24-A715-D92963B295E6}" srcOrd="1" destOrd="0" presId="urn:microsoft.com/office/officeart/2005/8/layout/orgChart1"/>
    <dgm:cxn modelId="{64541FE0-4E8D-4055-BEE4-42BA43D1FAD0}" type="presParOf" srcId="{BDC3D6B3-4172-4C24-A715-D92963B295E6}" destId="{B45CA0AB-22EE-4F01-A48C-06AA68E7611F}" srcOrd="0" destOrd="0" presId="urn:microsoft.com/office/officeart/2005/8/layout/orgChart1"/>
    <dgm:cxn modelId="{FF29E7F1-AE56-4440-B226-EB78A1E8F394}" type="presParOf" srcId="{B45CA0AB-22EE-4F01-A48C-06AA68E7611F}" destId="{914F3AB1-4587-4487-9D6C-F2257C3ACAEC}" srcOrd="0" destOrd="0" presId="urn:microsoft.com/office/officeart/2005/8/layout/orgChart1"/>
    <dgm:cxn modelId="{CA0ECEB6-37DC-43BB-B76E-F910D70B7121}" type="presParOf" srcId="{B45CA0AB-22EE-4F01-A48C-06AA68E7611F}" destId="{9F3E2509-4A1E-468B-B0AC-8D53DC9A34F0}" srcOrd="1" destOrd="0" presId="urn:microsoft.com/office/officeart/2005/8/layout/orgChart1"/>
    <dgm:cxn modelId="{78B2FC44-C1FF-48B2-93C0-63C7799FCBAB}" type="presParOf" srcId="{BDC3D6B3-4172-4C24-A715-D92963B295E6}" destId="{9B0627A9-407D-45A6-8156-B7363F0D02C4}" srcOrd="1" destOrd="0" presId="urn:microsoft.com/office/officeart/2005/8/layout/orgChart1"/>
    <dgm:cxn modelId="{E32D03F3-3B49-41E8-BDCA-839B88BD4AFE}" type="presParOf" srcId="{BDC3D6B3-4172-4C24-A715-D92963B295E6}" destId="{ECB99763-2222-45CB-A2E2-E15DE47193CE}" srcOrd="2" destOrd="0" presId="urn:microsoft.com/office/officeart/2005/8/layout/orgChart1"/>
    <dgm:cxn modelId="{B27BB9DC-7E31-4643-ACF7-742C8D95B5AF}" type="presParOf" srcId="{EE49EFA3-05B8-4D01-8240-FD1DD968CCAE}" destId="{AF48BBE2-E3D3-4030-A023-CBE6D7E1A66B}" srcOrd="2" destOrd="0" presId="urn:microsoft.com/office/officeart/2005/8/layout/orgChart1"/>
    <dgm:cxn modelId="{50FA4D4A-B52F-47DE-B10F-6C6D54C8650F}" type="presParOf" srcId="{EE49EFA3-05B8-4D01-8240-FD1DD968CCAE}" destId="{585FED04-60EE-40F9-A998-671C1B20D3C1}" srcOrd="3" destOrd="0" presId="urn:microsoft.com/office/officeart/2005/8/layout/orgChart1"/>
    <dgm:cxn modelId="{FEB1820B-AAC4-4C84-B8EA-250F13DDD0A6}" type="presParOf" srcId="{585FED04-60EE-40F9-A998-671C1B20D3C1}" destId="{A9D13CAE-C51A-4228-A209-18290D2274A8}" srcOrd="0" destOrd="0" presId="urn:microsoft.com/office/officeart/2005/8/layout/orgChart1"/>
    <dgm:cxn modelId="{46A3F7E6-6435-4885-9698-FF287111AE78}" type="presParOf" srcId="{A9D13CAE-C51A-4228-A209-18290D2274A8}" destId="{E9F2E972-7915-40EC-9134-6E8EBDCCD748}" srcOrd="0" destOrd="0" presId="urn:microsoft.com/office/officeart/2005/8/layout/orgChart1"/>
    <dgm:cxn modelId="{157F63BB-DE13-493A-A546-6B7F273FD716}" type="presParOf" srcId="{A9D13CAE-C51A-4228-A209-18290D2274A8}" destId="{A8A977F0-B923-41B5-A8F5-27A45877C446}" srcOrd="1" destOrd="0" presId="urn:microsoft.com/office/officeart/2005/8/layout/orgChart1"/>
    <dgm:cxn modelId="{FBB5EB19-84C1-43EC-92E7-EF59D2C6E8D5}" type="presParOf" srcId="{585FED04-60EE-40F9-A998-671C1B20D3C1}" destId="{C23AE113-A106-491F-97C2-B77E04F5B1A5}" srcOrd="1" destOrd="0" presId="urn:microsoft.com/office/officeart/2005/8/layout/orgChart1"/>
    <dgm:cxn modelId="{1FD5255F-D49F-451E-BB62-9661CE8D816B}" type="presParOf" srcId="{585FED04-60EE-40F9-A998-671C1B20D3C1}" destId="{E991FB25-B579-4E4D-AE41-B43F91783E88}" srcOrd="2" destOrd="0" presId="urn:microsoft.com/office/officeart/2005/8/layout/orgChart1"/>
    <dgm:cxn modelId="{91E75D44-4C07-463F-911E-AD8C5E56066C}" type="presParOf" srcId="{EE49EFA3-05B8-4D01-8240-FD1DD968CCAE}" destId="{C8E43874-8AE8-4614-85D9-2B80DE357BB4}" srcOrd="4" destOrd="0" presId="urn:microsoft.com/office/officeart/2005/8/layout/orgChart1"/>
    <dgm:cxn modelId="{14C7F563-8460-4619-B79F-1E0B3BA69AFD}" type="presParOf" srcId="{EE49EFA3-05B8-4D01-8240-FD1DD968CCAE}" destId="{FBFA7AA4-08C6-4E16-A922-B8ECEBABAAB9}" srcOrd="5" destOrd="0" presId="urn:microsoft.com/office/officeart/2005/8/layout/orgChart1"/>
    <dgm:cxn modelId="{E6CC11C3-DB30-430F-89B1-250B973C7396}" type="presParOf" srcId="{FBFA7AA4-08C6-4E16-A922-B8ECEBABAAB9}" destId="{B1D4E96C-0097-4B77-8A07-A01DBABBCBF9}" srcOrd="0" destOrd="0" presId="urn:microsoft.com/office/officeart/2005/8/layout/orgChart1"/>
    <dgm:cxn modelId="{CC021D62-CDB3-4DC4-B3BE-46FA2D9A93E3}" type="presParOf" srcId="{B1D4E96C-0097-4B77-8A07-A01DBABBCBF9}" destId="{20A858F1-9090-4EEE-8271-512E2E95F287}" srcOrd="0" destOrd="0" presId="urn:microsoft.com/office/officeart/2005/8/layout/orgChart1"/>
    <dgm:cxn modelId="{01546D42-180A-44CE-8255-8C5FC3BC1719}" type="presParOf" srcId="{B1D4E96C-0097-4B77-8A07-A01DBABBCBF9}" destId="{BE775CE0-E790-4CBF-9DC7-D444FABC8E54}" srcOrd="1" destOrd="0" presId="urn:microsoft.com/office/officeart/2005/8/layout/orgChart1"/>
    <dgm:cxn modelId="{461D36C5-ED90-48CC-A9CD-E5923D0D870D}" type="presParOf" srcId="{FBFA7AA4-08C6-4E16-A922-B8ECEBABAAB9}" destId="{B6346065-B4B8-49D8-A65C-4597D5AD2E15}" srcOrd="1" destOrd="0" presId="urn:microsoft.com/office/officeart/2005/8/layout/orgChart1"/>
    <dgm:cxn modelId="{18A0F496-4E41-4014-8AC7-F24D30F76712}" type="presParOf" srcId="{FBFA7AA4-08C6-4E16-A922-B8ECEBABAAB9}" destId="{53AC9B14-DF64-4AAC-9067-6A50B7E9E4B5}" srcOrd="2" destOrd="0" presId="urn:microsoft.com/office/officeart/2005/8/layout/orgChart1"/>
    <dgm:cxn modelId="{89347FF7-A557-4043-A911-83FBA3BCECE5}" type="presParOf" srcId="{B6B0F850-C6D0-40FF-87F2-15EEABC91DC4}" destId="{EBB3BF0B-6B8D-4E9F-A9CC-D8A153E893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43874-8AE8-4614-85D9-2B80DE357BB4}">
      <dsp:nvSpPr>
        <dsp:cNvPr id="0" name=""/>
        <dsp:cNvSpPr/>
      </dsp:nvSpPr>
      <dsp:spPr>
        <a:xfrm>
          <a:off x="4248472" y="2416788"/>
          <a:ext cx="3005825" cy="52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36"/>
              </a:lnTo>
              <a:lnTo>
                <a:pt x="3005825" y="260836"/>
              </a:lnTo>
              <a:lnTo>
                <a:pt x="3005825" y="5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8BBE2-E3D3-4030-A023-CBE6D7E1A66B}">
      <dsp:nvSpPr>
        <dsp:cNvPr id="0" name=""/>
        <dsp:cNvSpPr/>
      </dsp:nvSpPr>
      <dsp:spPr>
        <a:xfrm>
          <a:off x="4202752" y="2416788"/>
          <a:ext cx="91440" cy="521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9C401-B74F-464F-B629-3C4791D72713}">
      <dsp:nvSpPr>
        <dsp:cNvPr id="0" name=""/>
        <dsp:cNvSpPr/>
      </dsp:nvSpPr>
      <dsp:spPr>
        <a:xfrm>
          <a:off x="1242646" y="2416788"/>
          <a:ext cx="3005825" cy="521672"/>
        </a:xfrm>
        <a:custGeom>
          <a:avLst/>
          <a:gdLst/>
          <a:ahLst/>
          <a:cxnLst/>
          <a:rect l="0" t="0" r="0" b="0"/>
          <a:pathLst>
            <a:path>
              <a:moveTo>
                <a:pt x="3005825" y="0"/>
              </a:moveTo>
              <a:lnTo>
                <a:pt x="3005825" y="260836"/>
              </a:lnTo>
              <a:lnTo>
                <a:pt x="0" y="260836"/>
              </a:lnTo>
              <a:lnTo>
                <a:pt x="0" y="5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634C-469E-49CF-A68B-52B3FDE7FC74}">
      <dsp:nvSpPr>
        <dsp:cNvPr id="0" name=""/>
        <dsp:cNvSpPr/>
      </dsp:nvSpPr>
      <dsp:spPr>
        <a:xfrm>
          <a:off x="1432933" y="620062"/>
          <a:ext cx="5631077" cy="1796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Три базовых ценности</a:t>
          </a:r>
          <a:endParaRPr lang="ru-RU" sz="4000" kern="1200" dirty="0"/>
        </a:p>
      </dsp:txBody>
      <dsp:txXfrm>
        <a:off x="1432933" y="620062"/>
        <a:ext cx="5631077" cy="1796725"/>
      </dsp:txXfrm>
    </dsp:sp>
    <dsp:sp modelId="{914F3AB1-4587-4487-9D6C-F2257C3ACAEC}">
      <dsp:nvSpPr>
        <dsp:cNvPr id="0" name=""/>
        <dsp:cNvSpPr/>
      </dsp:nvSpPr>
      <dsp:spPr>
        <a:xfrm>
          <a:off x="570" y="2938460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Отечество</a:t>
          </a:r>
          <a:endParaRPr lang="ru-RU" sz="4000" kern="1200" dirty="0"/>
        </a:p>
      </dsp:txBody>
      <dsp:txXfrm>
        <a:off x="570" y="2938460"/>
        <a:ext cx="2484152" cy="1242076"/>
      </dsp:txXfrm>
    </dsp:sp>
    <dsp:sp modelId="{E9F2E972-7915-40EC-9134-6E8EBDCCD748}">
      <dsp:nvSpPr>
        <dsp:cNvPr id="0" name=""/>
        <dsp:cNvSpPr/>
      </dsp:nvSpPr>
      <dsp:spPr>
        <a:xfrm>
          <a:off x="3006395" y="2938460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Семья</a:t>
          </a:r>
          <a:endParaRPr lang="ru-RU" sz="4000" kern="1200" dirty="0"/>
        </a:p>
      </dsp:txBody>
      <dsp:txXfrm>
        <a:off x="3006395" y="2938460"/>
        <a:ext cx="2484152" cy="1242076"/>
      </dsp:txXfrm>
    </dsp:sp>
    <dsp:sp modelId="{20A858F1-9090-4EEE-8271-512E2E95F287}">
      <dsp:nvSpPr>
        <dsp:cNvPr id="0" name=""/>
        <dsp:cNvSpPr/>
      </dsp:nvSpPr>
      <dsp:spPr>
        <a:xfrm>
          <a:off x="6012220" y="2938460"/>
          <a:ext cx="2484152" cy="1242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Культурная традиция</a:t>
          </a:r>
          <a:endParaRPr lang="ru-RU" sz="4000" kern="1200" dirty="0"/>
        </a:p>
      </dsp:txBody>
      <dsp:txXfrm>
        <a:off x="6012220" y="2938460"/>
        <a:ext cx="2484152" cy="124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8B7B-9B3A-4F41-AEFE-02A24DAC43F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C62A-20C2-4461-9FDA-6710AB36B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ФОТО\ФОТО с телефона до ноября\IMG_20180901_13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32"/>
            <a:ext cx="5572164" cy="4179123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614863" cy="4994275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200" dirty="0" smtClean="0"/>
          </a:p>
          <a:p>
            <a:r>
              <a:rPr lang="ru-RU" sz="4600" dirty="0" smtClean="0"/>
              <a:t>Предмет: ОРКСЭ</a:t>
            </a:r>
          </a:p>
          <a:p>
            <a:r>
              <a:rPr lang="ru-RU" sz="4600" dirty="0" smtClean="0"/>
              <a:t>Модуль: светская этика</a:t>
            </a:r>
            <a:endParaRPr lang="ru-RU" sz="4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b="1" dirty="0" smtClean="0"/>
              <a:t>Кравченко</a:t>
            </a:r>
          </a:p>
          <a:p>
            <a:pPr>
              <a:buNone/>
            </a:pPr>
            <a:r>
              <a:rPr lang="ru-RU" b="1" dirty="0" smtClean="0"/>
              <a:t>                        Марина</a:t>
            </a:r>
          </a:p>
          <a:p>
            <a:pPr>
              <a:buNone/>
            </a:pPr>
            <a:r>
              <a:rPr lang="ru-RU" b="1" dirty="0" smtClean="0"/>
              <a:t>                        Петровна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2400" dirty="0" smtClean="0"/>
              <a:t>учитель </a:t>
            </a:r>
          </a:p>
          <a:p>
            <a:pPr>
              <a:buNone/>
            </a:pPr>
            <a:r>
              <a:rPr lang="ru-RU" sz="2400" dirty="0" smtClean="0"/>
              <a:t>                                 начальных классов      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071688" y="285750"/>
            <a:ext cx="431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Основы светской этики</a:t>
            </a:r>
          </a:p>
        </p:txBody>
      </p:sp>
      <p:pic>
        <p:nvPicPr>
          <p:cNvPr id="9219" name="Picture 2" descr="http://www.prosv.ru/Attachment.aspx?Id=9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3262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3714750" y="857250"/>
            <a:ext cx="52149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Учебное пособие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знакомит учащихся с основами светской этики. Что такое добро и зло, добродетель и порок, альтруизм и эгоизм? Что значит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моральным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В этих и других вопросах поможет школьникам разобраться светская этика.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узнают о 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такое настоящий друг, честь и достоинство, стыд и совесть, этикет, и о многом другом.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Светская этика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даст знания, которые помогут учащимся самостоятельно совершать моральные поступки, а значит, сделать свою жизнь и жизнь других людей лучше.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143250" y="285750"/>
            <a:ext cx="2731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  Содержание</a:t>
            </a:r>
            <a:r>
              <a:rPr lang="ru-RU" sz="3200" b="1" dirty="0">
                <a:latin typeface="Calibri" pitchFamily="34" charset="0"/>
              </a:rPr>
              <a:t>: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00034" y="1285860"/>
            <a:ext cx="385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1. Россия - наша Родина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2. Что такое светская этика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3. Культура и мораль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4. Особенности морали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5. Добро и зло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6. Добро и зло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7. Добродетель и порок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8. Добродетель и порок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9. Свобода и моральный выбор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10. Свобода и ответственность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11. Моральный долг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12. Справедливость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13. Альтруизм и эгоизм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14. Дружба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15. Что значит быть моральным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500562" y="1285859"/>
            <a:ext cx="44291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Уроки 16-17. Подведение итогов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18. Род и семья — исток нравственных отношений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19. Нравственный поступок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20. Золотое правило нравственности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21. Стыд, вина и извинение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22. Честь и достоинство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23. Совесть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24. Нравственные идеалы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25. Нравственные идеалы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26. Образцы нравственности в культуре Отечества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27. Этикет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28. Семейные праздники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29. Жизнь человека — высшая нравственная ценность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30. Любовь и уважение к Отечеству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sv.ru/Attachment.aspx?Id=18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         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Выбор за Вами,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         родители!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endParaRPr lang="ru-RU" b="1" dirty="0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2455060"/>
            <a:ext cx="3688584" cy="3688584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ФОТО\ФОТО с телефона до ноября\IMG_20180901_13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32"/>
            <a:ext cx="5572164" cy="4179123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614863" cy="499427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4600" dirty="0" smtClean="0"/>
              <a:t>Предмет: ОРКСЭ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b="1" dirty="0" smtClean="0"/>
              <a:t>Кравченко</a:t>
            </a:r>
          </a:p>
          <a:p>
            <a:pPr>
              <a:buNone/>
            </a:pPr>
            <a:r>
              <a:rPr lang="ru-RU" b="1" dirty="0" smtClean="0"/>
              <a:t>                        Марина</a:t>
            </a:r>
          </a:p>
          <a:p>
            <a:pPr>
              <a:buNone/>
            </a:pPr>
            <a:r>
              <a:rPr lang="ru-RU" b="1" dirty="0" smtClean="0"/>
              <a:t>                        Петровна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dirty="0" smtClean="0"/>
              <a:t>Модуль: </a:t>
            </a:r>
            <a:r>
              <a:rPr lang="ru-RU" b="1" dirty="0" smtClean="0"/>
              <a:t>светская этика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2976" y="1571612"/>
            <a:ext cx="735811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Основы религиозных культур и светской этики (ОРКСЭ)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учебный предмет, включён Министерством образования и науки Российской Федерации в школьную программу 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обязательную часть образовательной программы 4 классов начальной школы в объёме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34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часов) с 1 сентября 2012 года</a:t>
            </a:r>
            <a:r>
              <a:rPr lang="ru-RU" sz="3200" dirty="0"/>
              <a:t>.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28662" y="1714488"/>
            <a:ext cx="73168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учебного курса ОРКСЭ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7028" cy="1354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>Воспитание детей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 рамках курса ОРКСЭ</a:t>
            </a:r>
            <a:endParaRPr lang="ru-RU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447800"/>
          <a:ext cx="849694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1214422"/>
            <a:ext cx="7975626" cy="12144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Особое внимание необходимо уделить следующим вопросам: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1538" y="2786058"/>
            <a:ext cx="7615262" cy="321471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культурологический характер курса;</a:t>
            </a:r>
          </a:p>
          <a:p>
            <a:pPr marL="0" indent="0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светский характер курса;</a:t>
            </a:r>
          </a:p>
          <a:p>
            <a:pPr marL="0" indent="0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безотметочная методика преподавания;</a:t>
            </a:r>
          </a:p>
          <a:p>
            <a:pPr marL="0" indent="0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учет психологических особенностей младшего подросткового возраста в преподавании курса «Основы религиозных культур и светской этики»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1571612"/>
            <a:ext cx="8286777" cy="27146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такое светская  этика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наука, которая рассматривает поступки и отношения между людьми с точки зрения представлений о добре и зле.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671" y="1643050"/>
            <a:ext cx="5557098" cy="51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229125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помогает человеку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совершать добрые дела и стать лучше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3429000"/>
            <a:ext cx="2527730" cy="2525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1711820" cy="311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071810"/>
            <a:ext cx="1975276" cy="30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00034" y="1214423"/>
            <a:ext cx="8001056" cy="4714907"/>
          </a:xfrm>
        </p:spPr>
        <p:txBody>
          <a:bodyPr>
            <a:normAutofit fontScale="92500" lnSpcReduction="10000"/>
          </a:bodyPr>
          <a:lstStyle/>
          <a:p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почему одни люди делают добрые поступки, а другие плохие.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зла?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сделать, чтобы люди жили лучше?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buNone/>
            </a:pPr>
            <a:endParaRPr lang="ru-RU" sz="4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вопросы помогает нам ответить этика.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787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4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320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</vt:lpstr>
      <vt:lpstr>Презентация PowerPoint</vt:lpstr>
      <vt:lpstr>Презентация PowerPoint</vt:lpstr>
      <vt:lpstr>Воспитание детей  в рамках курса ОРКСЭ</vt:lpstr>
      <vt:lpstr> Особое внимание необходимо уделить следующим вопросам: </vt:lpstr>
      <vt:lpstr> что такое светская  этика?</vt:lpstr>
      <vt:lpstr>Этика – это наука, которая рассматривает поступки и отношения между людьми с точки зрения представлений о добре и зле.</vt:lpstr>
      <vt:lpstr>Этика помогает человеку самостоятельно  совершать добрые дела и стать лучше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Выбор за Вами,          родители!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111</cp:lastModifiedBy>
  <cp:revision>41</cp:revision>
  <dcterms:created xsi:type="dcterms:W3CDTF">2017-11-17T20:42:17Z</dcterms:created>
  <dcterms:modified xsi:type="dcterms:W3CDTF">2020-12-02T12:49:37Z</dcterms:modified>
</cp:coreProperties>
</file>