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531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8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28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1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98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25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8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0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78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65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84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E9C9C-2C00-4033-9347-69800922F460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678AA-23E1-4F0A-8AA2-FC5A68BF1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94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3456383"/>
          </a:xfrm>
        </p:spPr>
        <p:txBody>
          <a:bodyPr>
            <a:normAutofit/>
          </a:bodyPr>
          <a:lstStyle/>
          <a:p>
            <a:r>
              <a:rPr lang="ru-RU" b="1" dirty="0" smtClean="0"/>
              <a:t>Итоги анонимного опроса учащихся 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«Безопасно ли тебе в школе?»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8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645763"/>
              </p:ext>
            </p:extLst>
          </p:nvPr>
        </p:nvGraphicFramePr>
        <p:xfrm>
          <a:off x="1524000" y="1397000"/>
          <a:ext cx="60960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20"/>
                <a:gridCol w="2520280"/>
                <a:gridCol w="792088"/>
                <a:gridCol w="792088"/>
                <a:gridCol w="720080"/>
                <a:gridCol w="7437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5 класс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 идете в школу обычно с хорошим настроением? 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 устаете в школе?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 Вас есть друзья в школе?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Часто ли у Вас бывают конфликты в школе?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Часто ли Вам приходилось испытывать унижения, оскорбления, издевательства со стороны кого-то из сверстников?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rgbClr val="222222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rgbClr val="222222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rgbClr val="222222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rgbClr val="222222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rgbClr val="222222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rgbClr val="222222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44008" y="2132856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73          50           57         59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2884294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65          75           81         75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3356992"/>
            <a:ext cx="2836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100         100         97         99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708127" y="3861048"/>
            <a:ext cx="2707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15          11           11         12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73878" y="4941168"/>
            <a:ext cx="2844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19            9             6           15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032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10159"/>
              </p:ext>
            </p:extLst>
          </p:nvPr>
        </p:nvGraphicFramePr>
        <p:xfrm>
          <a:off x="1524000" y="1397000"/>
          <a:ext cx="6096000" cy="4853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20"/>
                <a:gridCol w="2736304"/>
                <a:gridCol w="720080"/>
                <a:gridCol w="720080"/>
                <a:gridCol w="720080"/>
                <a:gridCol w="6717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всего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Бывало ли, что такие действия исходили от группы сверстников?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Били ли Вас в школе одноклассники или другие учащиеся?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Были ли Вы сами свидетелем избиения кого-то?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Объявляли ли у Вас в классе кому-либо бойкот?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Случалось ли Вам быть жертвой вымогательства в школе?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60032" y="2150585"/>
            <a:ext cx="2643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4          22           16         15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60032" y="3068960"/>
            <a:ext cx="2643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8          22           14         15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60950" y="4036631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23          22           49         33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801522" y="4797152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58          19           30         34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01522" y="5494412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4          3            17          8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38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423471"/>
              </p:ext>
            </p:extLst>
          </p:nvPr>
        </p:nvGraphicFramePr>
        <p:xfrm>
          <a:off x="1331640" y="764704"/>
          <a:ext cx="6096000" cy="6073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20"/>
                <a:gridCol w="2736304"/>
                <a:gridCol w="720080"/>
                <a:gridCol w="720080"/>
                <a:gridCol w="720080"/>
                <a:gridCol w="6717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всего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Случалось ли, что у Вас в классе педагоги унижали, оскорбляли, обзывали учеников?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Случалось ли, что у Вас в классе педагоги применяли к ученикам телесные наказания?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Сталкивались ли Вы в школе с оскорблениями в адрес педагогов со стороны учащихся?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Замечали ли Вы, что кого-то подвергают травле в социальных сетях?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Случалось ли Вам быть жертвой вымогательства в социальных сетях?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44008" y="1763524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19          25           16         20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19530" y="2996952"/>
            <a:ext cx="2715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8           0              3             3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97088" y="4221088"/>
            <a:ext cx="2707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61         34           54         47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19530" y="5301208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27          34           59         41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597088" y="6309320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0</a:t>
            </a:r>
            <a:r>
              <a:rPr lang="ru-RU" dirty="0" smtClean="0"/>
              <a:t>          12,5        11         8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447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889426"/>
              </p:ext>
            </p:extLst>
          </p:nvPr>
        </p:nvGraphicFramePr>
        <p:xfrm>
          <a:off x="1475656" y="116632"/>
          <a:ext cx="6096000" cy="6663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728"/>
                <a:gridCol w="2592288"/>
                <a:gridCol w="720080"/>
                <a:gridCol w="720080"/>
                <a:gridCol w="720080"/>
                <a:gridCol w="7437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Всего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Останавливают ли педагоги драки или оскорбления между учащимися?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Можете ли Вы рассчитывать на помощь кого-либо из педагогов, если Вам угрожают или Вас обижают в школе?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Чувствуете ли Вы себя в безопасности в школе?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Можете ли Вы рассчитывать на помощь родителей, если Вам угрожают или Вас обижают в школе?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Готовы ли Вы поделиться своими проблемами, позвонив по телефону доверия?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48944" y="1070765"/>
            <a:ext cx="2707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88         90           </a:t>
            </a:r>
            <a:r>
              <a:rPr lang="ru-RU" dirty="0"/>
              <a:t>9</a:t>
            </a:r>
            <a:r>
              <a:rPr lang="ru-RU" dirty="0" smtClean="0"/>
              <a:t>7         92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52721" y="2505849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96          84           89         89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4247" y="3717032"/>
            <a:ext cx="2707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92          78           86         85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716016" y="4581128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92          87           94         90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716016" y="6021288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23          31           19         24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036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386</Words>
  <Application>Microsoft Office PowerPoint</Application>
  <PresentationFormat>Экран (4:3)</PresentationFormat>
  <Paragraphs>88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Итоги анонимного опроса учащихся   «Безопасно ли тебе в школе?»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анонимного опроса учащихся   «Безопасно ли тебе в школе?»</dc:title>
  <dc:creator>nikolaeva</dc:creator>
  <cp:lastModifiedBy>nikolaeva</cp:lastModifiedBy>
  <cp:revision>7</cp:revision>
  <dcterms:created xsi:type="dcterms:W3CDTF">2019-04-08T06:14:08Z</dcterms:created>
  <dcterms:modified xsi:type="dcterms:W3CDTF">2019-04-08T10:49:12Z</dcterms:modified>
</cp:coreProperties>
</file>