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4" r:id="rId19"/>
    <p:sldId id="272" r:id="rId20"/>
    <p:sldId id="273" r:id="rId21"/>
    <p:sldId id="275" r:id="rId22"/>
    <p:sldId id="276" r:id="rId23"/>
    <p:sldId id="279" r:id="rId24"/>
    <p:sldId id="27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9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Английский язык 5 класс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УМК «Английский в фокусе»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M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odule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9. Lesson 9b "It was great!”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8064" y="4437112"/>
            <a:ext cx="3538736" cy="1689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Презентацию подготовила </a:t>
            </a:r>
          </a:p>
          <a:p>
            <a:pPr marL="0" indent="0">
              <a:buNone/>
            </a:pPr>
            <a:r>
              <a:rPr lang="ru-RU" sz="1800" dirty="0"/>
              <a:t>учитель английского языка </a:t>
            </a:r>
          </a:p>
          <a:p>
            <a:pPr marL="0" indent="0">
              <a:buNone/>
            </a:pPr>
            <a:r>
              <a:rPr lang="ru-RU" sz="1800" dirty="0"/>
              <a:t>ГБОУ СОШ </a:t>
            </a:r>
            <a:r>
              <a:rPr lang="ru-RU" sz="1800" dirty="0" smtClean="0"/>
              <a:t>№</a:t>
            </a:r>
            <a:r>
              <a:rPr lang="ru-RU" sz="1800" dirty="0" smtClean="0"/>
              <a:t>252</a:t>
            </a:r>
            <a:r>
              <a:rPr lang="ru-RU" sz="1800" dirty="0" smtClean="0"/>
              <a:t> </a:t>
            </a:r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Копьева Екатерина Александровна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69632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Past Simple Tense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Прошедшее простое время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Используем, когда говорим о действии, которое произошло в прошлом. 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22706" y="3717032"/>
            <a:ext cx="226215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9830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k4dvfIiPGw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568952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740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+ I play</a:t>
            </a:r>
            <a:r>
              <a:rPr lang="en-US" sz="4400" dirty="0">
                <a:solidFill>
                  <a:srgbClr val="C00000"/>
                </a:solidFill>
              </a:rPr>
              <a:t>ed </a:t>
            </a:r>
            <a:r>
              <a:rPr lang="en-US" sz="4400" dirty="0"/>
              <a:t>football yesterday.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- I </a:t>
            </a:r>
            <a:r>
              <a:rPr lang="en-US" sz="4400" dirty="0">
                <a:solidFill>
                  <a:srgbClr val="C00000"/>
                </a:solidFill>
              </a:rPr>
              <a:t>didn’t</a:t>
            </a:r>
            <a:r>
              <a:rPr lang="en-US" sz="4400" dirty="0"/>
              <a:t> play</a:t>
            </a:r>
            <a:r>
              <a:rPr lang="en-US" sz="4400" dirty="0">
                <a:solidFill>
                  <a:srgbClr val="C00000"/>
                </a:solidFill>
              </a:rPr>
              <a:t>_</a:t>
            </a:r>
            <a:r>
              <a:rPr lang="en-US" sz="4400" dirty="0"/>
              <a:t> football yesterday.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? </a:t>
            </a:r>
            <a:r>
              <a:rPr lang="en-US" sz="4400" dirty="0">
                <a:solidFill>
                  <a:srgbClr val="C00000"/>
                </a:solidFill>
              </a:rPr>
              <a:t>Did</a:t>
            </a:r>
            <a:r>
              <a:rPr lang="en-US" sz="4400" dirty="0"/>
              <a:t> you play</a:t>
            </a:r>
            <a:r>
              <a:rPr lang="en-US" sz="4400" dirty="0">
                <a:solidFill>
                  <a:srgbClr val="C00000"/>
                </a:solidFill>
              </a:rPr>
              <a:t>_</a:t>
            </a:r>
            <a:r>
              <a:rPr lang="en-US" sz="4400" dirty="0"/>
              <a:t> football yesterday?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5440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u="sng" dirty="0"/>
              <a:t>Маркеры (слова-спутники):</a:t>
            </a:r>
            <a:endParaRPr lang="en-US" sz="3600" dirty="0"/>
          </a:p>
          <a:p>
            <a:pPr marL="0" indent="0">
              <a:buNone/>
            </a:pPr>
            <a:r>
              <a:rPr lang="en-US" sz="3600" dirty="0">
                <a:solidFill>
                  <a:srgbClr val="C00000"/>
                </a:solidFill>
              </a:rPr>
              <a:t>last</a:t>
            </a:r>
            <a:r>
              <a:rPr lang="ru-RU" sz="3600" dirty="0"/>
              <a:t> (</a:t>
            </a:r>
            <a:r>
              <a:rPr lang="en-US" sz="3600" dirty="0"/>
              <a:t>week</a:t>
            </a:r>
            <a:r>
              <a:rPr lang="ru-RU" sz="3600" dirty="0"/>
              <a:t>, </a:t>
            </a:r>
            <a:r>
              <a:rPr lang="en-US" sz="3600" dirty="0"/>
              <a:t>month</a:t>
            </a:r>
            <a:r>
              <a:rPr lang="ru-RU" sz="3600" dirty="0"/>
              <a:t>, </a:t>
            </a:r>
            <a:r>
              <a:rPr lang="en-US" sz="3600" dirty="0"/>
              <a:t>year</a:t>
            </a:r>
            <a:r>
              <a:rPr lang="ru-RU" sz="3600" dirty="0"/>
              <a:t>) – прошлый год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C00000"/>
                </a:solidFill>
              </a:rPr>
              <a:t>yesterday</a:t>
            </a:r>
            <a:r>
              <a:rPr lang="en-US" sz="3600" dirty="0"/>
              <a:t> – </a:t>
            </a:r>
            <a:r>
              <a:rPr lang="ru-RU" sz="3600" dirty="0"/>
              <a:t>вчера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C00000"/>
                </a:solidFill>
              </a:rPr>
              <a:t>ago</a:t>
            </a:r>
            <a:r>
              <a:rPr lang="en-US" sz="3600" dirty="0"/>
              <a:t> (5 years ago) – 5 </a:t>
            </a:r>
            <a:r>
              <a:rPr lang="ru-RU" sz="3600" dirty="0"/>
              <a:t>лет назад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434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3"/>
          <a:stretch/>
        </p:blipFill>
        <p:spPr bwMode="auto">
          <a:xfrm>
            <a:off x="-16196" y="476672"/>
            <a:ext cx="9160195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028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ex.4 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15841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Fill in the verbs: </a:t>
            </a:r>
            <a:r>
              <a:rPr lang="en-US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walked, lived, reached, visited, watched, slipped, cried, travelled, painted, advertised, asked, decided, opened, washed, skated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correct column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904726"/>
              </p:ext>
            </p:extLst>
          </p:nvPr>
        </p:nvGraphicFramePr>
        <p:xfrm>
          <a:off x="1619672" y="2924944"/>
          <a:ext cx="60960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[t]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[d]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[</a:t>
                      </a:r>
                      <a:r>
                        <a:rPr lang="en-US" sz="4400" b="0" i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ɪ</a:t>
                      </a:r>
                      <a:r>
                        <a:rPr lang="en-US" sz="4400" dirty="0" err="1"/>
                        <a:t>d</a:t>
                      </a:r>
                      <a:r>
                        <a:rPr lang="en-US" sz="4400" dirty="0"/>
                        <a:t>]</a:t>
                      </a:r>
                      <a:endParaRPr lang="ru-RU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578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44"/>
            <a:ext cx="8280920" cy="6892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43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yourself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4800" dirty="0"/>
              <a:t>25</a:t>
            </a:r>
            <a:r>
              <a:rPr lang="en-US" sz="4800" baseline="30000" dirty="0"/>
              <a:t>th</a:t>
            </a:r>
            <a:r>
              <a:rPr lang="en-US" sz="4800" dirty="0"/>
              <a:t> </a:t>
            </a:r>
          </a:p>
          <a:p>
            <a:pPr marL="514350" indent="-514350">
              <a:buAutoNum type="arabicParenR"/>
            </a:pPr>
            <a:r>
              <a:rPr lang="en-US" sz="4800" dirty="0"/>
              <a:t>8</a:t>
            </a:r>
          </a:p>
          <a:p>
            <a:pPr marL="514350" indent="-514350">
              <a:buAutoNum type="arabicParenR"/>
            </a:pPr>
            <a:r>
              <a:rPr lang="en-US" sz="4800" dirty="0"/>
              <a:t>House</a:t>
            </a:r>
          </a:p>
          <a:p>
            <a:pPr marL="514350" indent="-514350">
              <a:buAutoNum type="arabicParenR"/>
            </a:pPr>
            <a:r>
              <a:rPr lang="en-US" sz="4800" dirty="0"/>
              <a:t>adults</a:t>
            </a:r>
          </a:p>
          <a:p>
            <a:pPr marL="514350" indent="-514350">
              <a:buAutoNum type="arabicParenR"/>
            </a:pPr>
            <a:r>
              <a:rPr lang="en-US" sz="4800" dirty="0"/>
              <a:t>3859</a:t>
            </a:r>
          </a:p>
          <a:p>
            <a:pPr marL="514350" indent="-514350">
              <a:buAutoNum type="arabicParenR"/>
            </a:pP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69764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084916"/>
            <a:ext cx="8229600" cy="77308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Royal Opera House Covent Garden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Анна\Desktop\1theat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8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634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57200" y="6084916"/>
            <a:ext cx="8229600" cy="77308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Royal Opera House Covent Garden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Анна\Desktop\tickets-see-all-events-mob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56" y="908720"/>
            <a:ext cx="9162256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98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plan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en-US" dirty="0"/>
              <a:t>check your homework</a:t>
            </a:r>
            <a:r>
              <a:rPr lang="ru-RU" dirty="0"/>
              <a:t>;</a:t>
            </a:r>
            <a:endParaRPr lang="en-US" dirty="0"/>
          </a:p>
          <a:p>
            <a:r>
              <a:rPr lang="en-US" dirty="0"/>
              <a:t>remember some grammar rules</a:t>
            </a:r>
            <a:r>
              <a:rPr lang="ru-RU" dirty="0"/>
              <a:t>;</a:t>
            </a:r>
            <a:endParaRPr lang="en-US" dirty="0"/>
          </a:p>
          <a:p>
            <a:r>
              <a:rPr lang="en-US" dirty="0"/>
              <a:t>do some lexical and grammar exercises</a:t>
            </a:r>
            <a:r>
              <a:rPr lang="ru-RU" dirty="0"/>
              <a:t>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404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57200" y="6084916"/>
            <a:ext cx="8229600" cy="77308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Royal Opera House Covent Garden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C:\Users\Анна\Desktop\The_auditorium_of_the_Royal_Opera_House_ROH_2016._Photograph_by_Sim_Canetty-Clarke_lmdc2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56" y="1052736"/>
            <a:ext cx="9162256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516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you will watch the video and listen to an actress Lesley Sharp.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to hear her question, she will repeat it twice, then you will transform it to the Past Simple Tense.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830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to remember any film or series where you could see the actress.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096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plan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=&gt; </a:t>
            </a:r>
            <a:r>
              <a:rPr lang="en-US" dirty="0">
                <a:solidFill>
                  <a:schemeClr val="accent1"/>
                </a:solidFill>
              </a:rPr>
              <a:t>checked </a:t>
            </a:r>
            <a:r>
              <a:rPr lang="en-US" dirty="0"/>
              <a:t>your homework</a:t>
            </a:r>
            <a:r>
              <a:rPr lang="ru-RU" dirty="0"/>
              <a:t>;</a:t>
            </a:r>
            <a:endParaRPr lang="en-US" dirty="0"/>
          </a:p>
          <a:p>
            <a:r>
              <a:rPr lang="en-US" dirty="0"/>
              <a:t>remember =&gt; </a:t>
            </a:r>
            <a:r>
              <a:rPr lang="en-US" dirty="0">
                <a:solidFill>
                  <a:schemeClr val="accent1"/>
                </a:solidFill>
              </a:rPr>
              <a:t>remembered </a:t>
            </a:r>
            <a:r>
              <a:rPr lang="en-US" dirty="0"/>
              <a:t>some grammar rules</a:t>
            </a:r>
            <a:r>
              <a:rPr lang="ru-RU" dirty="0"/>
              <a:t>;</a:t>
            </a:r>
            <a:endParaRPr lang="en-US" dirty="0"/>
          </a:p>
          <a:p>
            <a:r>
              <a:rPr lang="en-US" dirty="0"/>
              <a:t>do =&gt; </a:t>
            </a:r>
            <a:r>
              <a:rPr lang="en-US" dirty="0">
                <a:solidFill>
                  <a:schemeClr val="accent1"/>
                </a:solidFill>
              </a:rPr>
              <a:t>did </a:t>
            </a:r>
            <a:r>
              <a:rPr lang="en-US" dirty="0"/>
              <a:t>some lexical and grammar exercises</a:t>
            </a:r>
            <a:r>
              <a:rPr lang="ru-RU" dirty="0"/>
              <a:t>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487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p.109 ex.3,5 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04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42362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to be </a:t>
            </a:r>
            <a:r>
              <a:rPr lang="en-US" dirty="0"/>
              <a:t>in the Past Simple Tense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solidFill>
                  <a:srgbClr val="0070C0"/>
                </a:solidFill>
              </a:rPr>
              <a:t>    was                were </a:t>
            </a:r>
            <a:endParaRPr lang="ru-RU" sz="6000" dirty="0">
              <a:solidFill>
                <a:srgbClr val="0070C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411760" y="2492896"/>
            <a:ext cx="345638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801815" y="249289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847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p.107 ex3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64096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1. There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a lot of people in the fast food restaurant last night. It was very busy!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Katie at school last week? No, she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. She was sick.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3. These flowers are beautiful.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they expensive? No, they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.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James and Charlotte in the florist’s? 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Yes, they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.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5. That’s a pretty dress.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it in the sale? Yes, it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.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6.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there a toy shop in that shopping centre? No, there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.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7. Where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you yesterday, Sam? I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at the zoo with my mum.</a:t>
            </a:r>
            <a:b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8. We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at home last night. We </a:t>
            </a:r>
            <a:r>
              <a:rPr lang="ru-RU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……….. </a:t>
            </a:r>
            <a:r>
              <a:rPr 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at the cinema with friends.</a:t>
            </a:r>
            <a:endParaRPr lang="ru-RU" sz="2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58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1. There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</a:t>
            </a:r>
            <a:r>
              <a:rPr lang="en-US" sz="2400" dirty="0">
                <a:latin typeface="Comic Sans MS" panose="030F0702030302020204" pitchFamily="66" charset="0"/>
              </a:rPr>
              <a:t> a lot of people in the fast food restaurant last night. It was very busy!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2.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</a:t>
            </a:r>
            <a:r>
              <a:rPr lang="en-US" sz="2400" dirty="0">
                <a:latin typeface="Comic Sans MS" panose="030F0702030302020204" pitchFamily="66" charset="0"/>
              </a:rPr>
              <a:t> Katie at school last week? No, she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wasn’t</a:t>
            </a:r>
            <a:r>
              <a:rPr lang="en-US" sz="2400" dirty="0">
                <a:latin typeface="Comic Sans MS" panose="030F0702030302020204" pitchFamily="66" charset="0"/>
              </a:rPr>
              <a:t>. She was sick.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3. These flowers are beautiful.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</a:t>
            </a:r>
            <a:r>
              <a:rPr lang="en-US" sz="2400" dirty="0">
                <a:latin typeface="Comic Sans MS" panose="030F0702030302020204" pitchFamily="66" charset="0"/>
              </a:rPr>
              <a:t> they expensive? No, they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weren’t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4.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</a:t>
            </a:r>
            <a:r>
              <a:rPr lang="en-US" sz="2400" dirty="0">
                <a:latin typeface="Comic Sans MS" panose="030F0702030302020204" pitchFamily="66" charset="0"/>
              </a:rPr>
              <a:t> James and Charlotte in the florist’s? Yes, they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5. That’s a pretty dress.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</a:t>
            </a:r>
            <a:r>
              <a:rPr lang="en-US" sz="2400" dirty="0">
                <a:latin typeface="Comic Sans MS" panose="030F0702030302020204" pitchFamily="66" charset="0"/>
              </a:rPr>
              <a:t> it in the sale? Yes, it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6.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</a:t>
            </a:r>
            <a:r>
              <a:rPr lang="en-US" sz="2400" dirty="0">
                <a:latin typeface="Comic Sans MS" panose="030F0702030302020204" pitchFamily="66" charset="0"/>
              </a:rPr>
              <a:t> there a toy shop in that shopping centre? No, there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wasn’t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7. Where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</a:t>
            </a:r>
            <a:r>
              <a:rPr lang="en-US" sz="2400" dirty="0">
                <a:latin typeface="Comic Sans MS" panose="030F0702030302020204" pitchFamily="66" charset="0"/>
              </a:rPr>
              <a:t> you yesterday, Sam? I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was</a:t>
            </a:r>
            <a:r>
              <a:rPr lang="en-US" sz="2400" dirty="0">
                <a:latin typeface="Comic Sans MS" panose="030F0702030302020204" pitchFamily="66" charset="0"/>
              </a:rPr>
              <a:t> at the zoo with my mum.</a:t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8. We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weren’t</a:t>
            </a:r>
            <a:r>
              <a:rPr lang="en-US" sz="2400" dirty="0">
                <a:latin typeface="Comic Sans MS" panose="030F0702030302020204" pitchFamily="66" charset="0"/>
              </a:rPr>
              <a:t> at home last night. We </a:t>
            </a:r>
            <a:r>
              <a:rPr lang="en-U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were</a:t>
            </a:r>
            <a:r>
              <a:rPr lang="en-US" sz="2400" dirty="0">
                <a:latin typeface="Comic Sans MS" panose="030F0702030302020204" pitchFamily="66" charset="0"/>
              </a:rPr>
              <a:t> at the cinema with friends.</a:t>
            </a: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90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нна\Desktop\Qwsvvy-3GR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31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advertise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[ˈ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ædvərtaɪz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advertisement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ədˈvɜːtɪsmənt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advertiser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[ˈ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ædvətaɪzər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*transcription by Cambridge Dictionary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433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April, the 19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Classwork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advertise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[ˈ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ædvərtaɪz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рекламировать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advertisement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ədˈvɜ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ː.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tɪs.mənt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advertiser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[ˈ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æd.və.taɪ.zər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рекламодатель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*transcription by Cambridge Dictionary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211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нна\Desktop\Qwsvvy-3GR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31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386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355</Words>
  <Application>Microsoft Office PowerPoint</Application>
  <PresentationFormat>Экран (4:3)</PresentationFormat>
  <Paragraphs>64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Английский язык 5 класс УМК «Английский в фокусе»  Module 9. Lesson 9b "It was great!” </vt:lpstr>
      <vt:lpstr>Our plan</vt:lpstr>
      <vt:lpstr>to be in the Past Simple Tense</vt:lpstr>
      <vt:lpstr>p.107 ex3</vt:lpstr>
      <vt:lpstr>Презентация PowerPoint</vt:lpstr>
      <vt:lpstr>Презентация PowerPoint</vt:lpstr>
      <vt:lpstr>Презентация PowerPoint</vt:lpstr>
      <vt:lpstr>                                   April, the 19th  Classwork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ex.4 </vt:lpstr>
      <vt:lpstr>Презентация PowerPoint</vt:lpstr>
      <vt:lpstr>Check yourself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Our plan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plan</dc:title>
  <dc:creator>Анна</dc:creator>
  <cp:lastModifiedBy>admin</cp:lastModifiedBy>
  <cp:revision>15</cp:revision>
  <dcterms:created xsi:type="dcterms:W3CDTF">2021-04-18T18:37:19Z</dcterms:created>
  <dcterms:modified xsi:type="dcterms:W3CDTF">2022-05-26T07:44:13Z</dcterms:modified>
</cp:coreProperties>
</file>