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8273F-210A-403F-BCCA-B11A0CAB55CF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4AB7-30D8-46A6-82F3-F7B9FD23BC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8273F-210A-403F-BCCA-B11A0CAB55CF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4AB7-30D8-46A6-82F3-F7B9FD23BC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8273F-210A-403F-BCCA-B11A0CAB55CF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4AB7-30D8-46A6-82F3-F7B9FD23BC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8273F-210A-403F-BCCA-B11A0CAB55CF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4AB7-30D8-46A6-82F3-F7B9FD23BC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8273F-210A-403F-BCCA-B11A0CAB55CF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4AB7-30D8-46A6-82F3-F7B9FD23BC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8273F-210A-403F-BCCA-B11A0CAB55CF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4AB7-30D8-46A6-82F3-F7B9FD23BC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8273F-210A-403F-BCCA-B11A0CAB55CF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4AB7-30D8-46A6-82F3-F7B9FD23BC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8273F-210A-403F-BCCA-B11A0CAB55CF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4AB7-30D8-46A6-82F3-F7B9FD23BC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8273F-210A-403F-BCCA-B11A0CAB55CF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4AB7-30D8-46A6-82F3-F7B9FD23BC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8273F-210A-403F-BCCA-B11A0CAB55CF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4AB7-30D8-46A6-82F3-F7B9FD23BC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8273F-210A-403F-BCCA-B11A0CAB55CF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4AB7-30D8-46A6-82F3-F7B9FD23BC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8273F-210A-403F-BCCA-B11A0CAB55CF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A4AB7-30D8-46A6-82F3-F7B9FD23BC5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Past Simple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Копьева Екатерина Александровна</a:t>
            </a:r>
          </a:p>
          <a:p>
            <a:r>
              <a:rPr lang="ru-RU" dirty="0" smtClean="0"/>
              <a:t>Учитель английского языка</a:t>
            </a:r>
          </a:p>
          <a:p>
            <a:r>
              <a:rPr lang="ru-RU" dirty="0" smtClean="0"/>
              <a:t>ГБОУ СОШ 252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c2cd32d2689a90c4b79457fb89d1fa9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1604" y="357166"/>
            <a:ext cx="6034617" cy="564360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2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7224" y="214290"/>
            <a:ext cx="7677691" cy="531178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5ac3d5329ecf079acad9ec184d36edf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1604" y="428604"/>
            <a:ext cx="6034617" cy="521497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11</Words>
  <Application>Microsoft Office PowerPoint</Application>
  <PresentationFormat>Экран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Past Simple</vt:lpstr>
      <vt:lpstr>Слайд 2</vt:lpstr>
      <vt:lpstr>Слайд 3</vt:lpstr>
      <vt:lpstr>Слайд 4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Simple</dc:title>
  <dc:creator>GRVLAD</dc:creator>
  <cp:lastModifiedBy>GRVLAD</cp:lastModifiedBy>
  <cp:revision>1</cp:revision>
  <dcterms:created xsi:type="dcterms:W3CDTF">2022-05-31T18:10:08Z</dcterms:created>
  <dcterms:modified xsi:type="dcterms:W3CDTF">2022-05-31T18:17:06Z</dcterms:modified>
</cp:coreProperties>
</file>